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Poppins Bold" charset="1" panose="00000800000000000000"/>
      <p:regular r:id="rId59"/>
    </p:embeddedFont>
    <p:embeddedFont>
      <p:font typeface="Poppins" charset="1" panose="000005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27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7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7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7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43.png" Type="http://schemas.openxmlformats.org/officeDocument/2006/relationships/image"/><Relationship Id="rId3" Target="../media/image41.png" Type="http://schemas.openxmlformats.org/officeDocument/2006/relationships/image"/><Relationship Id="rId4" Target="../media/image44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48.png" Type="http://schemas.openxmlformats.org/officeDocument/2006/relationships/image"/><Relationship Id="rId3" Target="../media/image41.png" Type="http://schemas.openxmlformats.org/officeDocument/2006/relationships/image"/><Relationship Id="rId4" Target="../media/image49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41.png" Type="http://schemas.openxmlformats.org/officeDocument/2006/relationships/image"/><Relationship Id="rId5" Target="../media/image52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41.png" Type="http://schemas.openxmlformats.org/officeDocument/2006/relationships/image"/><Relationship Id="rId4" Target="../media/image54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4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H6DZ3wxQ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jpeg" Type="http://schemas.openxmlformats.org/officeDocument/2006/relationships/image"/><Relationship Id="rId9" Target="../media/VAGH6DZ3wxQ.mp4" Type="http://schemas.openxmlformats.org/officeDocument/2006/relationships/video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55657">
            <a:off x="12433657" y="67816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27509" y="-713509"/>
            <a:ext cx="7085967" cy="3877956"/>
          </a:xfrm>
          <a:custGeom>
            <a:avLst/>
            <a:gdLst/>
            <a:ahLst/>
            <a:cxnLst/>
            <a:rect r="r" b="b" t="t" l="l"/>
            <a:pathLst>
              <a:path h="3877956" w="7085967">
                <a:moveTo>
                  <a:pt x="0" y="0"/>
                </a:moveTo>
                <a:lnTo>
                  <a:pt x="7085967" y="0"/>
                </a:lnTo>
                <a:lnTo>
                  <a:pt x="7085967" y="3877957"/>
                </a:lnTo>
                <a:lnTo>
                  <a:pt x="0" y="3877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942546">
            <a:off x="-1270061" y="-3280849"/>
            <a:ext cx="6693756" cy="4515243"/>
          </a:xfrm>
          <a:custGeom>
            <a:avLst/>
            <a:gdLst/>
            <a:ahLst/>
            <a:cxnLst/>
            <a:rect r="r" b="b" t="t" l="l"/>
            <a:pathLst>
              <a:path h="4515243" w="6693756">
                <a:moveTo>
                  <a:pt x="6693756" y="0"/>
                </a:moveTo>
                <a:lnTo>
                  <a:pt x="0" y="0"/>
                </a:lnTo>
                <a:lnTo>
                  <a:pt x="0" y="4515242"/>
                </a:lnTo>
                <a:lnTo>
                  <a:pt x="6693756" y="4515242"/>
                </a:lnTo>
                <a:lnTo>
                  <a:pt x="66937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8763" y="8447111"/>
            <a:ext cx="6723847" cy="3679778"/>
          </a:xfrm>
          <a:custGeom>
            <a:avLst/>
            <a:gdLst/>
            <a:ahLst/>
            <a:cxnLst/>
            <a:rect r="r" b="b" t="t" l="l"/>
            <a:pathLst>
              <a:path h="3679778" w="6723847">
                <a:moveTo>
                  <a:pt x="0" y="0"/>
                </a:moveTo>
                <a:lnTo>
                  <a:pt x="6723847" y="0"/>
                </a:lnTo>
                <a:lnTo>
                  <a:pt x="6723847" y="3679778"/>
                </a:lnTo>
                <a:lnTo>
                  <a:pt x="0" y="3679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164759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6307277" y="1153375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8943235" y="8752987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18764" y="3000862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426290" y="2293977"/>
            <a:ext cx="11893153" cy="493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59"/>
              </a:lnSpc>
              <a:spcBef>
                <a:spcPct val="0"/>
              </a:spcBef>
            </a:pPr>
            <a:r>
              <a:rPr lang="en-US" sz="11971">
                <a:solidFill>
                  <a:srgbClr val="FFFFFF"/>
                </a:solidFill>
                <a:latin typeface="Poppins Bold"/>
              </a:rPr>
              <a:t>Virtual Stock </a:t>
            </a:r>
          </a:p>
          <a:p>
            <a:pPr algn="ctr">
              <a:lnSpc>
                <a:spcPts val="16759"/>
              </a:lnSpc>
              <a:spcBef>
                <a:spcPct val="0"/>
              </a:spcBef>
            </a:pPr>
            <a:r>
              <a:rPr lang="en-US" sz="11971">
                <a:solidFill>
                  <a:srgbClr val="FFFFFF"/>
                </a:solidFill>
                <a:latin typeface="Poppins Bold"/>
              </a:rPr>
              <a:t>Market</a:t>
            </a:r>
          </a:p>
          <a:p>
            <a:pPr algn="ctr">
              <a:lnSpc>
                <a:spcPts val="4237"/>
              </a:lnSpc>
              <a:spcBef>
                <a:spcPct val="0"/>
              </a:spcBef>
            </a:pPr>
            <a:r>
              <a:rPr lang="en-US" sz="3027">
                <a:solidFill>
                  <a:srgbClr val="FFFFFF"/>
                </a:solidFill>
                <a:latin typeface="Poppins Bold"/>
              </a:rPr>
              <a:t>Trade freely . No money involved. Learn with paper currency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64954" y="-257175"/>
            <a:ext cx="6949380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835669" y="74355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30728" y="689403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78843" y="7913581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954271" y="288617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2003476" y="-2152222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60422" y="1477031"/>
            <a:ext cx="16767156" cy="7450705"/>
          </a:xfrm>
          <a:custGeom>
            <a:avLst/>
            <a:gdLst/>
            <a:ahLst/>
            <a:cxnLst/>
            <a:rect r="r" b="b" t="t" l="l"/>
            <a:pathLst>
              <a:path h="7450705" w="16767156">
                <a:moveTo>
                  <a:pt x="0" y="0"/>
                </a:moveTo>
                <a:lnTo>
                  <a:pt x="16767156" y="0"/>
                </a:lnTo>
                <a:lnTo>
                  <a:pt x="16767156" y="7450705"/>
                </a:lnTo>
                <a:lnTo>
                  <a:pt x="0" y="74507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7493" y="270426"/>
            <a:ext cx="12670507" cy="152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9"/>
              </a:lnSpc>
            </a:pPr>
            <a:r>
              <a:rPr lang="en-US" sz="8435">
                <a:solidFill>
                  <a:srgbClr val="FFFFFF"/>
                </a:solidFill>
                <a:latin typeface="Poppins Bold"/>
              </a:rPr>
              <a:t>FORGOT PASSWORD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6521" y="204552"/>
            <a:ext cx="5240972" cy="9877895"/>
          </a:xfrm>
          <a:custGeom>
            <a:avLst/>
            <a:gdLst/>
            <a:ahLst/>
            <a:cxnLst/>
            <a:rect r="r" b="b" t="t" l="l"/>
            <a:pathLst>
              <a:path h="9877895" w="5240972">
                <a:moveTo>
                  <a:pt x="0" y="0"/>
                </a:moveTo>
                <a:lnTo>
                  <a:pt x="5240972" y="0"/>
                </a:lnTo>
                <a:lnTo>
                  <a:pt x="5240972" y="9877896"/>
                </a:lnTo>
                <a:lnTo>
                  <a:pt x="0" y="987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12" t="0" r="-270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12233" y="2516689"/>
            <a:ext cx="9889812" cy="396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Enter registered email</a:t>
            </a:r>
          </a:p>
          <a:p>
            <a:pPr algn="l">
              <a:lnSpc>
                <a:spcPts val="5179"/>
              </a:lnSpc>
            </a:pP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 Request OTP to reset the Password</a:t>
            </a:r>
          </a:p>
          <a:p>
            <a:pPr algn="l">
              <a:lnSpc>
                <a:spcPts val="5179"/>
              </a:lnSpc>
            </a:pP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 Verify the OTP</a:t>
            </a:r>
          </a:p>
          <a:p>
            <a:pPr algn="l">
              <a:lnSpc>
                <a:spcPts val="517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30728" y="3010117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4" y="0"/>
                </a:lnTo>
                <a:lnTo>
                  <a:pt x="2845204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55657">
            <a:off x="12770423" y="656705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910480" y="1864378"/>
            <a:ext cx="678594" cy="6785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099763">
            <a:off x="1420579" y="7852710"/>
            <a:ext cx="401531" cy="40153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29501" y="-257175"/>
            <a:ext cx="4798368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GET OTP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449017" y="7468971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805000" y="898977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78843" y="8278808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31937" y="9490356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37171" y="1395094"/>
            <a:ext cx="17413658" cy="7737987"/>
          </a:xfrm>
          <a:custGeom>
            <a:avLst/>
            <a:gdLst/>
            <a:ahLst/>
            <a:cxnLst/>
            <a:rect r="r" b="b" t="t" l="l"/>
            <a:pathLst>
              <a:path h="7737987" w="17413658">
                <a:moveTo>
                  <a:pt x="0" y="0"/>
                </a:moveTo>
                <a:lnTo>
                  <a:pt x="17413658" y="0"/>
                </a:lnTo>
                <a:lnTo>
                  <a:pt x="17413658" y="7737988"/>
                </a:lnTo>
                <a:lnTo>
                  <a:pt x="0" y="7737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29501" y="-257175"/>
            <a:ext cx="4798368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GET OTP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287828" y="74355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83108" y="1238274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162038" y="8126630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31937" y="9784117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00908" y="1474885"/>
            <a:ext cx="16486184" cy="7337921"/>
          </a:xfrm>
          <a:custGeom>
            <a:avLst/>
            <a:gdLst/>
            <a:ahLst/>
            <a:cxnLst/>
            <a:rect r="r" b="b" t="t" l="l"/>
            <a:pathLst>
              <a:path h="7337921" w="16486184">
                <a:moveTo>
                  <a:pt x="0" y="0"/>
                </a:moveTo>
                <a:lnTo>
                  <a:pt x="16486184" y="0"/>
                </a:lnTo>
                <a:lnTo>
                  <a:pt x="16486184" y="7337921"/>
                </a:lnTo>
                <a:lnTo>
                  <a:pt x="0" y="73379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28644" y="-257175"/>
            <a:ext cx="6600081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VERIFY OTP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859375" y="7754043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75434" y="559680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-65423" y="7913581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10931" y="10035559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1937638" y="-2152222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8" y="0"/>
                </a:lnTo>
                <a:lnTo>
                  <a:pt x="4367908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11819" y="1474885"/>
            <a:ext cx="16833731" cy="7492612"/>
          </a:xfrm>
          <a:custGeom>
            <a:avLst/>
            <a:gdLst/>
            <a:ahLst/>
            <a:cxnLst/>
            <a:rect r="r" b="b" t="t" l="l"/>
            <a:pathLst>
              <a:path h="7492612" w="16833731">
                <a:moveTo>
                  <a:pt x="0" y="0"/>
                </a:moveTo>
                <a:lnTo>
                  <a:pt x="16833731" y="0"/>
                </a:lnTo>
                <a:lnTo>
                  <a:pt x="16833731" y="7492613"/>
                </a:lnTo>
                <a:lnTo>
                  <a:pt x="0" y="7492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28644" y="-257175"/>
            <a:ext cx="6600081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VERIFY OTP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856853" y="7137777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91430" y="1089684"/>
            <a:ext cx="278313" cy="2783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260931" y="7913581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31937" y="9375674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2059381" y="-2152222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6582" y="1661922"/>
            <a:ext cx="16797604" cy="7501126"/>
          </a:xfrm>
          <a:custGeom>
            <a:avLst/>
            <a:gdLst/>
            <a:ahLst/>
            <a:cxnLst/>
            <a:rect r="r" b="b" t="t" l="l"/>
            <a:pathLst>
              <a:path h="7501126" w="16797604">
                <a:moveTo>
                  <a:pt x="0" y="0"/>
                </a:moveTo>
                <a:lnTo>
                  <a:pt x="16797603" y="0"/>
                </a:lnTo>
                <a:lnTo>
                  <a:pt x="16797603" y="7501126"/>
                </a:lnTo>
                <a:lnTo>
                  <a:pt x="0" y="7501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4240" y="-175239"/>
            <a:ext cx="9773245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NEW PASSWORD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348699" y="74355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653330" y="-339297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78843" y="8400551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09926" y="9513441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50630" y="-1814730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9217" y="1628172"/>
            <a:ext cx="17347816" cy="7734129"/>
          </a:xfrm>
          <a:custGeom>
            <a:avLst/>
            <a:gdLst/>
            <a:ahLst/>
            <a:cxnLst/>
            <a:rect r="r" b="b" t="t" l="l"/>
            <a:pathLst>
              <a:path h="7734129" w="17347816">
                <a:moveTo>
                  <a:pt x="0" y="0"/>
                </a:moveTo>
                <a:lnTo>
                  <a:pt x="17347816" y="0"/>
                </a:lnTo>
                <a:lnTo>
                  <a:pt x="17347816" y="7734129"/>
                </a:lnTo>
                <a:lnTo>
                  <a:pt x="0" y="7734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44347" y="73971"/>
            <a:ext cx="9773245" cy="165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199">
                <a:solidFill>
                  <a:srgbClr val="FFFFFF"/>
                </a:solidFill>
                <a:latin typeface="Poppins Bold"/>
              </a:rPr>
              <a:t>NEW PASSWORD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592184" y="7358380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79692" y="288617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890187" y="975603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-170698" y="7974452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218600" y="9997077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2003476" y="-2152222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99531" y="1919004"/>
            <a:ext cx="16688937" cy="7428165"/>
          </a:xfrm>
          <a:custGeom>
            <a:avLst/>
            <a:gdLst/>
            <a:ahLst/>
            <a:cxnLst/>
            <a:rect r="r" b="b" t="t" l="l"/>
            <a:pathLst>
              <a:path h="7428165" w="16688937">
                <a:moveTo>
                  <a:pt x="0" y="0"/>
                </a:moveTo>
                <a:lnTo>
                  <a:pt x="16688938" y="0"/>
                </a:lnTo>
                <a:lnTo>
                  <a:pt x="16688938" y="7428166"/>
                </a:lnTo>
                <a:lnTo>
                  <a:pt x="0" y="7428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0660" y="1683712"/>
            <a:ext cx="17286680" cy="7986662"/>
          </a:xfrm>
          <a:custGeom>
            <a:avLst/>
            <a:gdLst/>
            <a:ahLst/>
            <a:cxnLst/>
            <a:rect r="r" b="b" t="t" l="l"/>
            <a:pathLst>
              <a:path h="7986662" w="17286680">
                <a:moveTo>
                  <a:pt x="0" y="0"/>
                </a:moveTo>
                <a:lnTo>
                  <a:pt x="17286680" y="0"/>
                </a:lnTo>
                <a:lnTo>
                  <a:pt x="17286680" y="7986662"/>
                </a:lnTo>
                <a:lnTo>
                  <a:pt x="0" y="7986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6" t="0" r="-3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4263" y="31442"/>
            <a:ext cx="5639693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SUCCESS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55657">
            <a:off x="13609378" y="7402336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333049" y="689403"/>
            <a:ext cx="678594" cy="6785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5253640" y="975603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-200765" y="8004888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186877" y="9670374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621808" y="193697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DASHBOARD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42795" y="479447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5" y="0"/>
                </a:lnTo>
                <a:lnTo>
                  <a:pt x="2845205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55657">
            <a:off x="13653205" y="749266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745798" y="559680"/>
            <a:ext cx="678594" cy="6785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137722" y="548326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192563" y="8193845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255657">
            <a:off x="1000227" y="-1764875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2389" y="2036550"/>
            <a:ext cx="16526911" cy="7368147"/>
          </a:xfrm>
          <a:custGeom>
            <a:avLst/>
            <a:gdLst/>
            <a:ahLst/>
            <a:cxnLst/>
            <a:rect r="r" b="b" t="t" l="l"/>
            <a:pathLst>
              <a:path h="7368147" w="16526911">
                <a:moveTo>
                  <a:pt x="0" y="0"/>
                </a:moveTo>
                <a:lnTo>
                  <a:pt x="16526911" y="0"/>
                </a:lnTo>
                <a:lnTo>
                  <a:pt x="16526911" y="7368147"/>
                </a:lnTo>
                <a:lnTo>
                  <a:pt x="0" y="7368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6521" y="204552"/>
            <a:ext cx="5240972" cy="9877895"/>
          </a:xfrm>
          <a:custGeom>
            <a:avLst/>
            <a:gdLst/>
            <a:ahLst/>
            <a:cxnLst/>
            <a:rect r="r" b="b" t="t" l="l"/>
            <a:pathLst>
              <a:path h="9877895" w="5240972">
                <a:moveTo>
                  <a:pt x="0" y="0"/>
                </a:moveTo>
                <a:lnTo>
                  <a:pt x="5240972" y="0"/>
                </a:lnTo>
                <a:lnTo>
                  <a:pt x="5240972" y="9877896"/>
                </a:lnTo>
                <a:lnTo>
                  <a:pt x="0" y="987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12" t="0" r="-2706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47477" y="813137"/>
            <a:ext cx="14287619" cy="1407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07"/>
              </a:lnSpc>
            </a:pPr>
            <a:r>
              <a:rPr lang="en-US" sz="7813">
                <a:solidFill>
                  <a:srgbClr val="FFFFFF"/>
                </a:solidFill>
                <a:latin typeface="Poppins Bold"/>
              </a:rPr>
              <a:t>ABOUT  THE  PLATFORM </a:t>
            </a:r>
          </a:p>
          <a:p>
            <a:pPr algn="l">
              <a:lnSpc>
                <a:spcPts val="1726"/>
              </a:lnSpc>
            </a:pPr>
            <a:r>
              <a:rPr lang="en-US" sz="1514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7477" y="2691335"/>
            <a:ext cx="12113895" cy="5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872" indent="-384436" lvl="1">
              <a:lnSpc>
                <a:spcPts val="4985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Poppins Bold"/>
              </a:rPr>
              <a:t>Makes Trading Simple</a:t>
            </a:r>
          </a:p>
          <a:p>
            <a:pPr algn="l">
              <a:lnSpc>
                <a:spcPts val="4985"/>
              </a:lnSpc>
            </a:pPr>
          </a:p>
          <a:p>
            <a:pPr algn="l" marL="768872" indent="-384436" lvl="1">
              <a:lnSpc>
                <a:spcPts val="4985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Poppins Bold"/>
              </a:rPr>
              <a:t>Facilitates risk-free trading with virtual currency</a:t>
            </a:r>
          </a:p>
          <a:p>
            <a:pPr algn="l">
              <a:lnSpc>
                <a:spcPts val="4985"/>
              </a:lnSpc>
            </a:pPr>
          </a:p>
          <a:p>
            <a:pPr algn="l" marL="768872" indent="-384436" lvl="1">
              <a:lnSpc>
                <a:spcPts val="4985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Poppins Bold"/>
              </a:rPr>
              <a:t>Ensuring a safe environment for beginners</a:t>
            </a:r>
          </a:p>
          <a:p>
            <a:pPr algn="l">
              <a:lnSpc>
                <a:spcPts val="4985"/>
              </a:lnSpc>
            </a:pPr>
          </a:p>
          <a:p>
            <a:pPr algn="l" marL="768872" indent="-384436" lvl="1">
              <a:lnSpc>
                <a:spcPts val="4985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Poppins Bold"/>
              </a:rPr>
              <a:t>Featuring an intuitive interface</a:t>
            </a:r>
          </a:p>
          <a:p>
            <a:pPr algn="l">
              <a:lnSpc>
                <a:spcPts val="4985"/>
              </a:lnSpc>
            </a:pPr>
          </a:p>
          <a:p>
            <a:pPr algn="l" marL="768872" indent="-384436" lvl="1">
              <a:lnSpc>
                <a:spcPts val="4985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Poppins Bold"/>
              </a:rPr>
              <a:t>An initial allocation of $10,000 for practice.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255657">
            <a:off x="12770423" y="656705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30728" y="3010117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4" y="0"/>
                </a:lnTo>
                <a:lnTo>
                  <a:pt x="2845204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55657">
            <a:off x="12770423" y="656705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512692" y="2331522"/>
            <a:ext cx="678594" cy="6785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99763">
            <a:off x="14749699" y="2068851"/>
            <a:ext cx="600392" cy="525343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99763">
            <a:off x="1420579" y="7852710"/>
            <a:ext cx="401531" cy="40153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56632" y="-15877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DASHBOARD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00737" y="230424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4" y="0"/>
                </a:lnTo>
                <a:lnTo>
                  <a:pt x="2845204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55657">
            <a:off x="13713927" y="745330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974735" y="350106"/>
            <a:ext cx="678594" cy="6785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78843" y="7977863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75134" y="9784117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255657">
            <a:off x="1398713" y="-2152222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59217" y="1986857"/>
            <a:ext cx="17271418" cy="7674781"/>
          </a:xfrm>
          <a:custGeom>
            <a:avLst/>
            <a:gdLst/>
            <a:ahLst/>
            <a:cxnLst/>
            <a:rect r="r" b="b" t="t" l="l"/>
            <a:pathLst>
              <a:path h="7674781" w="17271418">
                <a:moveTo>
                  <a:pt x="0" y="0"/>
                </a:moveTo>
                <a:lnTo>
                  <a:pt x="17271418" y="0"/>
                </a:lnTo>
                <a:lnTo>
                  <a:pt x="17271418" y="7674781"/>
                </a:lnTo>
                <a:lnTo>
                  <a:pt x="0" y="76747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66571" y="208459"/>
            <a:ext cx="13484194" cy="141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4"/>
              </a:lnSpc>
            </a:pPr>
            <a:r>
              <a:rPr lang="en-US" sz="7789">
                <a:solidFill>
                  <a:srgbClr val="FFFFFF"/>
                </a:solidFill>
                <a:latin typeface="Poppins Bold"/>
              </a:rPr>
              <a:t>CRYPTO PURCHASE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39320" y="2102733"/>
            <a:ext cx="6169581" cy="715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1105" indent="-435552" lvl="1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Poppins Bold"/>
              </a:rPr>
              <a:t>Select Crypto to Buy</a:t>
            </a:r>
          </a:p>
          <a:p>
            <a:pPr algn="l">
              <a:lnSpc>
                <a:spcPts val="5648"/>
              </a:lnSpc>
            </a:pPr>
          </a:p>
          <a:p>
            <a:pPr algn="l" marL="871105" indent="-435552" lvl="1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Poppins Bold"/>
              </a:rPr>
              <a:t>See Crypto Details</a:t>
            </a:r>
          </a:p>
          <a:p>
            <a:pPr algn="l">
              <a:lnSpc>
                <a:spcPts val="5648"/>
              </a:lnSpc>
            </a:pPr>
          </a:p>
          <a:p>
            <a:pPr algn="l" marL="871105" indent="-435552" lvl="1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Poppins Bold"/>
              </a:rPr>
              <a:t>Check Balance</a:t>
            </a:r>
          </a:p>
          <a:p>
            <a:pPr algn="l">
              <a:lnSpc>
                <a:spcPts val="5648"/>
              </a:lnSpc>
            </a:pPr>
          </a:p>
          <a:p>
            <a:pPr algn="l" marL="871105" indent="-435552" lvl="1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Poppins Bold"/>
              </a:rPr>
              <a:t>Select quantity</a:t>
            </a:r>
          </a:p>
          <a:p>
            <a:pPr algn="l">
              <a:lnSpc>
                <a:spcPts val="5648"/>
              </a:lnSpc>
            </a:pPr>
          </a:p>
          <a:p>
            <a:pPr algn="l" marL="871105" indent="-435552" lvl="1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FFFFFF"/>
                </a:solidFill>
                <a:latin typeface="Poppins Bold"/>
              </a:rPr>
              <a:t>Confirm purchase</a:t>
            </a:r>
          </a:p>
          <a:p>
            <a:pPr algn="l">
              <a:lnSpc>
                <a:spcPts val="564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76521" y="204552"/>
            <a:ext cx="5240972" cy="9877895"/>
          </a:xfrm>
          <a:custGeom>
            <a:avLst/>
            <a:gdLst/>
            <a:ahLst/>
            <a:cxnLst/>
            <a:rect r="r" b="b" t="t" l="l"/>
            <a:pathLst>
              <a:path h="9877895" w="5240972">
                <a:moveTo>
                  <a:pt x="0" y="0"/>
                </a:moveTo>
                <a:lnTo>
                  <a:pt x="5240972" y="0"/>
                </a:lnTo>
                <a:lnTo>
                  <a:pt x="5240972" y="9877896"/>
                </a:lnTo>
                <a:lnTo>
                  <a:pt x="0" y="9877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12" t="0" r="-2706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30728" y="3010117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4" y="0"/>
                </a:lnTo>
                <a:lnTo>
                  <a:pt x="2845204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255657">
            <a:off x="12770423" y="656705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30728" y="2670820"/>
            <a:ext cx="678594" cy="6785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16959104" y="1567015"/>
            <a:ext cx="600392" cy="525343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2099763">
            <a:off x="1420579" y="7852710"/>
            <a:ext cx="401531" cy="40153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752295" y="11119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CRYPTO DETAIL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522718" y="7348056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80706" y="411090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704844" y="7913581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80495" y="9429750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1008133" y="-2390979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6582" y="2038526"/>
            <a:ext cx="16633299" cy="7391224"/>
          </a:xfrm>
          <a:custGeom>
            <a:avLst/>
            <a:gdLst/>
            <a:ahLst/>
            <a:cxnLst/>
            <a:rect r="r" b="b" t="t" l="l"/>
            <a:pathLst>
              <a:path h="7391224" w="16633299">
                <a:moveTo>
                  <a:pt x="0" y="0"/>
                </a:moveTo>
                <a:lnTo>
                  <a:pt x="16633298" y="0"/>
                </a:lnTo>
                <a:lnTo>
                  <a:pt x="16633298" y="7391224"/>
                </a:lnTo>
                <a:lnTo>
                  <a:pt x="0" y="7391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1814523"/>
            <a:ext cx="17259300" cy="8022958"/>
          </a:xfrm>
          <a:custGeom>
            <a:avLst/>
            <a:gdLst/>
            <a:ahLst/>
            <a:cxnLst/>
            <a:rect r="r" b="b" t="t" l="l"/>
            <a:pathLst>
              <a:path h="8022958" w="17259300">
                <a:moveTo>
                  <a:pt x="0" y="0"/>
                </a:moveTo>
                <a:lnTo>
                  <a:pt x="17259300" y="0"/>
                </a:lnTo>
                <a:lnTo>
                  <a:pt x="17259300" y="8022958"/>
                </a:lnTo>
                <a:lnTo>
                  <a:pt x="0" y="802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1" t="0" r="-197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52295" y="11119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BUY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55657">
            <a:off x="13522718" y="74355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350135" y="411090"/>
            <a:ext cx="678594" cy="6785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5497125" y="975603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78843" y="7944017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796877" y="9784117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0574" y="2179750"/>
            <a:ext cx="17256221" cy="7705926"/>
          </a:xfrm>
          <a:custGeom>
            <a:avLst/>
            <a:gdLst/>
            <a:ahLst/>
            <a:cxnLst/>
            <a:rect r="r" b="b" t="t" l="l"/>
            <a:pathLst>
              <a:path h="7705926" w="17256221">
                <a:moveTo>
                  <a:pt x="0" y="0"/>
                </a:moveTo>
                <a:lnTo>
                  <a:pt x="17256221" y="0"/>
                </a:lnTo>
                <a:lnTo>
                  <a:pt x="17256221" y="7705926"/>
                </a:lnTo>
                <a:lnTo>
                  <a:pt x="0" y="7705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52295" y="-35126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BUY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55657">
            <a:off x="13589609" y="7455979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284889" y="1089684"/>
            <a:ext cx="678594" cy="6785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120200" y="8035324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31630" y="9634235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2453" y="1814523"/>
            <a:ext cx="17263094" cy="8135094"/>
          </a:xfrm>
          <a:custGeom>
            <a:avLst/>
            <a:gdLst/>
            <a:ahLst/>
            <a:cxnLst/>
            <a:rect r="r" b="b" t="t" l="l"/>
            <a:pathLst>
              <a:path h="8135094" w="17263094">
                <a:moveTo>
                  <a:pt x="0" y="0"/>
                </a:moveTo>
                <a:lnTo>
                  <a:pt x="17263094" y="0"/>
                </a:lnTo>
                <a:lnTo>
                  <a:pt x="17263094" y="8135094"/>
                </a:lnTo>
                <a:lnTo>
                  <a:pt x="0" y="8135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3" t="0" r="-276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032838" y="-15877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BUY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55657">
            <a:off x="13592184" y="75117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134915" y="1028700"/>
            <a:ext cx="678594" cy="6785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5284076" y="766029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-200765" y="8257472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31937" y="9784117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60809" y="149479"/>
            <a:ext cx="10701859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CRYPTO SELL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55657">
            <a:off x="2728964" y="-1764875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6521" y="204552"/>
            <a:ext cx="5240972" cy="9877895"/>
          </a:xfrm>
          <a:custGeom>
            <a:avLst/>
            <a:gdLst/>
            <a:ahLst/>
            <a:cxnLst/>
            <a:rect r="r" b="b" t="t" l="l"/>
            <a:pathLst>
              <a:path h="9877895" w="5240972">
                <a:moveTo>
                  <a:pt x="0" y="0"/>
                </a:moveTo>
                <a:lnTo>
                  <a:pt x="5240972" y="0"/>
                </a:lnTo>
                <a:lnTo>
                  <a:pt x="5240972" y="9877896"/>
                </a:lnTo>
                <a:lnTo>
                  <a:pt x="0" y="987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12" t="0" r="-270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75426" y="2017750"/>
            <a:ext cx="8263725" cy="644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7093" indent="-438546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FFFFFF"/>
                </a:solidFill>
                <a:latin typeface="Poppins Bold"/>
              </a:rPr>
              <a:t>Select Crypto to sell</a:t>
            </a:r>
          </a:p>
          <a:p>
            <a:pPr algn="l">
              <a:lnSpc>
                <a:spcPts val="5687"/>
              </a:lnSpc>
            </a:pPr>
          </a:p>
          <a:p>
            <a:pPr algn="l" marL="877093" indent="-438546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FFFFFF"/>
                </a:solidFill>
                <a:latin typeface="Poppins Bold"/>
              </a:rPr>
              <a:t>See Crypto Details</a:t>
            </a:r>
          </a:p>
          <a:p>
            <a:pPr algn="l">
              <a:lnSpc>
                <a:spcPts val="5687"/>
              </a:lnSpc>
            </a:pPr>
          </a:p>
          <a:p>
            <a:pPr algn="l" marL="877093" indent="-438546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FFFFFF"/>
                </a:solidFill>
                <a:latin typeface="Poppins Bold"/>
              </a:rPr>
              <a:t>Check Owned Crypto</a:t>
            </a:r>
          </a:p>
          <a:p>
            <a:pPr algn="l">
              <a:lnSpc>
                <a:spcPts val="5687"/>
              </a:lnSpc>
            </a:pPr>
          </a:p>
          <a:p>
            <a:pPr algn="l" marL="877093" indent="-438546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FFFFFF"/>
                </a:solidFill>
                <a:latin typeface="Poppins Bold"/>
              </a:rPr>
              <a:t>Enter quantity</a:t>
            </a:r>
          </a:p>
          <a:p>
            <a:pPr algn="l">
              <a:lnSpc>
                <a:spcPts val="5687"/>
              </a:lnSpc>
            </a:pPr>
          </a:p>
          <a:p>
            <a:pPr algn="l" marL="877093" indent="-438546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FFFFFF"/>
                </a:solidFill>
                <a:latin typeface="Poppins Bold"/>
              </a:rPr>
              <a:t>Confirm sale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8766000">
            <a:off x="13707008" y="-5192735"/>
            <a:ext cx="10568921" cy="10373269"/>
          </a:xfrm>
          <a:custGeom>
            <a:avLst/>
            <a:gdLst/>
            <a:ahLst/>
            <a:cxnLst/>
            <a:rect r="r" b="b" t="t" l="l"/>
            <a:pathLst>
              <a:path h="10373269" w="10568921">
                <a:moveTo>
                  <a:pt x="10568922" y="5964497"/>
                </a:moveTo>
                <a:lnTo>
                  <a:pt x="4007976" y="10373269"/>
                </a:lnTo>
                <a:lnTo>
                  <a:pt x="0" y="4408773"/>
                </a:lnTo>
                <a:lnTo>
                  <a:pt x="6560946" y="0"/>
                </a:lnTo>
                <a:lnTo>
                  <a:pt x="10568922" y="5964497"/>
                </a:lnTo>
                <a:close/>
              </a:path>
            </a:pathLst>
          </a:custGeom>
          <a:blipFill>
            <a:blip r:embed="rId5"/>
            <a:stretch>
              <a:fillRect l="-5591" t="-1490" r="-5591" b="-149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30728" y="3010117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4" y="0"/>
                </a:lnTo>
                <a:lnTo>
                  <a:pt x="2845204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55657">
            <a:off x="12770423" y="656705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360556" y="2670820"/>
            <a:ext cx="678594" cy="6785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99763">
            <a:off x="1420579" y="7852710"/>
            <a:ext cx="401531" cy="40153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04144" y="21917"/>
            <a:ext cx="11976830" cy="170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9"/>
              </a:lnSpc>
            </a:pPr>
            <a:r>
              <a:rPr lang="en-US" sz="9435">
                <a:solidFill>
                  <a:srgbClr val="FFFFFF"/>
                </a:solidFill>
                <a:latin typeface="Poppins Bold"/>
              </a:rPr>
              <a:t>CRYPTO DETAIL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8766000">
            <a:off x="12438722" y="-5339026"/>
            <a:ext cx="6460067" cy="7458586"/>
          </a:xfrm>
          <a:custGeom>
            <a:avLst/>
            <a:gdLst/>
            <a:ahLst/>
            <a:cxnLst/>
            <a:rect r="r" b="b" t="t" l="l"/>
            <a:pathLst>
              <a:path h="7458586" w="6460067">
                <a:moveTo>
                  <a:pt x="6460067" y="5684349"/>
                </a:moveTo>
                <a:lnTo>
                  <a:pt x="3819724" y="7458586"/>
                </a:lnTo>
                <a:lnTo>
                  <a:pt x="0" y="1774237"/>
                </a:lnTo>
                <a:lnTo>
                  <a:pt x="2640343" y="0"/>
                </a:lnTo>
                <a:lnTo>
                  <a:pt x="6460067" y="5684349"/>
                </a:lnTo>
                <a:close/>
              </a:path>
            </a:pathLst>
          </a:custGeom>
          <a:blipFill>
            <a:blip r:embed="rId2"/>
            <a:stretch>
              <a:fillRect l="-64637" t="-1975" r="-8717" b="-345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55657">
            <a:off x="13592184" y="7267073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225549" y="798436"/>
            <a:ext cx="678594" cy="6785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-146905" y="7761403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01290" y="10035559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255657">
            <a:off x="2283084" y="-2370826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8" y="0"/>
                </a:lnTo>
                <a:lnTo>
                  <a:pt x="4367908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5218" y="2271282"/>
            <a:ext cx="16557119" cy="7357373"/>
          </a:xfrm>
          <a:custGeom>
            <a:avLst/>
            <a:gdLst/>
            <a:ahLst/>
            <a:cxnLst/>
            <a:rect r="r" b="b" t="t" l="l"/>
            <a:pathLst>
              <a:path h="7357373" w="16557119">
                <a:moveTo>
                  <a:pt x="0" y="0"/>
                </a:moveTo>
                <a:lnTo>
                  <a:pt x="16557119" y="0"/>
                </a:lnTo>
                <a:lnTo>
                  <a:pt x="16557119" y="7357372"/>
                </a:lnTo>
                <a:lnTo>
                  <a:pt x="0" y="7357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667611" y="-220160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SELL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33387" y="1814523"/>
            <a:ext cx="17590594" cy="7906753"/>
          </a:xfrm>
          <a:custGeom>
            <a:avLst/>
            <a:gdLst/>
            <a:ahLst/>
            <a:cxnLst/>
            <a:rect r="r" b="b" t="t" l="l"/>
            <a:pathLst>
              <a:path h="7906753" w="17590594">
                <a:moveTo>
                  <a:pt x="0" y="0"/>
                </a:moveTo>
                <a:lnTo>
                  <a:pt x="17590594" y="0"/>
                </a:lnTo>
                <a:lnTo>
                  <a:pt x="17590594" y="7906753"/>
                </a:lnTo>
                <a:lnTo>
                  <a:pt x="0" y="7906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766000">
            <a:off x="9177341" y="-5570305"/>
            <a:ext cx="6460067" cy="7458586"/>
          </a:xfrm>
          <a:custGeom>
            <a:avLst/>
            <a:gdLst/>
            <a:ahLst/>
            <a:cxnLst/>
            <a:rect r="r" b="b" t="t" l="l"/>
            <a:pathLst>
              <a:path h="7458586" w="6460067">
                <a:moveTo>
                  <a:pt x="6460067" y="5684349"/>
                </a:moveTo>
                <a:lnTo>
                  <a:pt x="3819724" y="7458586"/>
                </a:lnTo>
                <a:lnTo>
                  <a:pt x="0" y="1774237"/>
                </a:lnTo>
                <a:lnTo>
                  <a:pt x="2640343" y="0"/>
                </a:lnTo>
                <a:lnTo>
                  <a:pt x="6460067" y="5684349"/>
                </a:lnTo>
                <a:close/>
              </a:path>
            </a:pathLst>
          </a:custGeom>
          <a:blipFill>
            <a:blip r:embed="rId3"/>
            <a:stretch>
              <a:fillRect l="-64637" t="-1975" r="-8717" b="-3452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55657">
            <a:off x="13607402" y="749319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493868" y="750387"/>
            <a:ext cx="678594" cy="6785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99763">
            <a:off x="-200765" y="8096195"/>
            <a:ext cx="401531" cy="40153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44679" y="9721276"/>
            <a:ext cx="502883" cy="50288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611" y="1814523"/>
            <a:ext cx="17322778" cy="7894926"/>
          </a:xfrm>
          <a:custGeom>
            <a:avLst/>
            <a:gdLst/>
            <a:ahLst/>
            <a:cxnLst/>
            <a:rect r="r" b="b" t="t" l="l"/>
            <a:pathLst>
              <a:path h="7894926" w="17322778">
                <a:moveTo>
                  <a:pt x="0" y="0"/>
                </a:moveTo>
                <a:lnTo>
                  <a:pt x="17322778" y="0"/>
                </a:lnTo>
                <a:lnTo>
                  <a:pt x="17322778" y="7894926"/>
                </a:lnTo>
                <a:lnTo>
                  <a:pt x="0" y="7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1" t="0" r="-162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52295" y="11119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SELL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766000">
            <a:off x="9177341" y="-5570305"/>
            <a:ext cx="6460067" cy="7458586"/>
          </a:xfrm>
          <a:custGeom>
            <a:avLst/>
            <a:gdLst/>
            <a:ahLst/>
            <a:cxnLst/>
            <a:rect r="r" b="b" t="t" l="l"/>
            <a:pathLst>
              <a:path h="7458586" w="6460067">
                <a:moveTo>
                  <a:pt x="6460067" y="5684349"/>
                </a:moveTo>
                <a:lnTo>
                  <a:pt x="3819724" y="7458586"/>
                </a:lnTo>
                <a:lnTo>
                  <a:pt x="0" y="1774237"/>
                </a:lnTo>
                <a:lnTo>
                  <a:pt x="2640343" y="0"/>
                </a:lnTo>
                <a:lnTo>
                  <a:pt x="6460067" y="5684349"/>
                </a:lnTo>
                <a:close/>
              </a:path>
            </a:pathLst>
          </a:custGeom>
          <a:blipFill>
            <a:blip r:embed="rId3"/>
            <a:stretch>
              <a:fillRect l="-64637" t="-1975" r="-8717" b="-3452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775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3196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55657">
            <a:off x="13522718" y="7297508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512918" y="0"/>
            <a:ext cx="678594" cy="6785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099763">
            <a:off x="14816156" y="1214359"/>
            <a:ext cx="600392" cy="525343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99763">
            <a:off x="2237" y="8430987"/>
            <a:ext cx="401531" cy="40153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237650" y="9709449"/>
            <a:ext cx="502883" cy="50288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255657">
            <a:off x="375239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95888" y="277903"/>
            <a:ext cx="9990416" cy="207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>
                <a:solidFill>
                  <a:srgbClr val="FFFFFF"/>
                </a:solidFill>
                <a:latin typeface="Poppins Bold"/>
              </a:rPr>
              <a:t>SIGN UP 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6521" y="204552"/>
            <a:ext cx="5240972" cy="9877895"/>
          </a:xfrm>
          <a:custGeom>
            <a:avLst/>
            <a:gdLst/>
            <a:ahLst/>
            <a:cxnLst/>
            <a:rect r="r" b="b" t="t" l="l"/>
            <a:pathLst>
              <a:path h="9877895" w="5240972">
                <a:moveTo>
                  <a:pt x="0" y="0"/>
                </a:moveTo>
                <a:lnTo>
                  <a:pt x="5240972" y="0"/>
                </a:lnTo>
                <a:lnTo>
                  <a:pt x="5240972" y="9877896"/>
                </a:lnTo>
                <a:lnTo>
                  <a:pt x="0" y="987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12" t="0" r="-270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88870" y="2942788"/>
            <a:ext cx="11361064" cy="330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Simple sign-up process</a:t>
            </a:r>
          </a:p>
          <a:p>
            <a:pPr algn="l">
              <a:lnSpc>
                <a:spcPts val="5179"/>
              </a:lnSpc>
            </a:pP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Required fields: username, email, password</a:t>
            </a:r>
          </a:p>
          <a:p>
            <a:pPr algn="l">
              <a:lnSpc>
                <a:spcPts val="5179"/>
              </a:lnSpc>
            </a:pP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Verification process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30728" y="3010117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4" y="0"/>
                </a:lnTo>
                <a:lnTo>
                  <a:pt x="2845204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55657">
            <a:off x="12770423" y="656705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917293" y="3449371"/>
            <a:ext cx="678594" cy="6785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15379171" y="588256"/>
            <a:ext cx="600392" cy="525343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099763">
            <a:off x="1420579" y="7852710"/>
            <a:ext cx="401531" cy="40153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0501" y="1814523"/>
            <a:ext cx="17429007" cy="7942373"/>
          </a:xfrm>
          <a:custGeom>
            <a:avLst/>
            <a:gdLst/>
            <a:ahLst/>
            <a:cxnLst/>
            <a:rect r="r" b="b" t="t" l="l"/>
            <a:pathLst>
              <a:path h="7942373" w="17429007">
                <a:moveTo>
                  <a:pt x="0" y="0"/>
                </a:moveTo>
                <a:lnTo>
                  <a:pt x="17429007" y="0"/>
                </a:lnTo>
                <a:lnTo>
                  <a:pt x="17429007" y="7942373"/>
                </a:lnTo>
                <a:lnTo>
                  <a:pt x="0" y="7942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0" t="0" r="-13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08759" y="12698"/>
            <a:ext cx="19792590" cy="159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FFFFFF"/>
                </a:solidFill>
                <a:latin typeface="Poppins Bold"/>
              </a:rPr>
              <a:t>SELL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766000">
            <a:off x="9177341" y="-5570305"/>
            <a:ext cx="6460067" cy="7458586"/>
          </a:xfrm>
          <a:custGeom>
            <a:avLst/>
            <a:gdLst/>
            <a:ahLst/>
            <a:cxnLst/>
            <a:rect r="r" b="b" t="t" l="l"/>
            <a:pathLst>
              <a:path h="7458586" w="6460067">
                <a:moveTo>
                  <a:pt x="6460067" y="5684349"/>
                </a:moveTo>
                <a:lnTo>
                  <a:pt x="3819724" y="7458586"/>
                </a:lnTo>
                <a:lnTo>
                  <a:pt x="0" y="1774237"/>
                </a:lnTo>
                <a:lnTo>
                  <a:pt x="2640343" y="0"/>
                </a:lnTo>
                <a:lnTo>
                  <a:pt x="6460067" y="5684349"/>
                </a:lnTo>
                <a:close/>
              </a:path>
            </a:pathLst>
          </a:custGeom>
          <a:blipFill>
            <a:blip r:embed="rId3"/>
            <a:stretch>
              <a:fillRect l="-64637" t="-1975" r="-8717" b="-3452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55657">
            <a:off x="14103251" y="732794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493868" y="559680"/>
            <a:ext cx="678594" cy="6785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99763">
            <a:off x="78843" y="7944017"/>
            <a:ext cx="401531" cy="40153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53372" y="9785471"/>
            <a:ext cx="502883" cy="50288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91245" y="194901"/>
            <a:ext cx="12914141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PORTFOLIO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6521" y="204552"/>
            <a:ext cx="5240972" cy="9877895"/>
          </a:xfrm>
          <a:custGeom>
            <a:avLst/>
            <a:gdLst/>
            <a:ahLst/>
            <a:cxnLst/>
            <a:rect r="r" b="b" t="t" l="l"/>
            <a:pathLst>
              <a:path h="9877895" w="5240972">
                <a:moveTo>
                  <a:pt x="0" y="0"/>
                </a:moveTo>
                <a:lnTo>
                  <a:pt x="5240972" y="0"/>
                </a:lnTo>
                <a:lnTo>
                  <a:pt x="5240972" y="9877896"/>
                </a:lnTo>
                <a:lnTo>
                  <a:pt x="0" y="987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12" t="0" r="-270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21977" y="2516689"/>
            <a:ext cx="12266023" cy="396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Overview of portfolio</a:t>
            </a:r>
          </a:p>
          <a:p>
            <a:pPr algn="l">
              <a:lnSpc>
                <a:spcPts val="5179"/>
              </a:lnSpc>
            </a:pP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 displays total profit, total loss, today profit and today loss</a:t>
            </a:r>
          </a:p>
          <a:p>
            <a:pPr algn="l">
              <a:lnSpc>
                <a:spcPts val="5179"/>
              </a:lnSpc>
            </a:pP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display total cash balance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30728" y="3010117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4" y="0"/>
                </a:lnTo>
                <a:lnTo>
                  <a:pt x="2845204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55657">
            <a:off x="12770423" y="656705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154570" y="1952395"/>
            <a:ext cx="678594" cy="6785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16562539" y="1348288"/>
            <a:ext cx="600392" cy="525343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099763">
            <a:off x="1420579" y="7852710"/>
            <a:ext cx="401531" cy="40153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11940" y="58744"/>
            <a:ext cx="19792590" cy="154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FFFFFF"/>
                </a:solidFill>
                <a:latin typeface="Poppins Bold"/>
              </a:rPr>
              <a:t>PORTFOLIO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500877" y="7449686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15363" y="689403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154154" y="8096195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75134" y="9827267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290757" y="1602424"/>
            <a:ext cx="8187195" cy="8350236"/>
          </a:xfrm>
          <a:custGeom>
            <a:avLst/>
            <a:gdLst/>
            <a:ahLst/>
            <a:cxnLst/>
            <a:rect r="r" b="b" t="t" l="l"/>
            <a:pathLst>
              <a:path h="8350236" w="8187195">
                <a:moveTo>
                  <a:pt x="0" y="0"/>
                </a:moveTo>
                <a:lnTo>
                  <a:pt x="8187195" y="0"/>
                </a:lnTo>
                <a:lnTo>
                  <a:pt x="8187195" y="8350236"/>
                </a:lnTo>
                <a:lnTo>
                  <a:pt x="0" y="8350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22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91245" y="194901"/>
            <a:ext cx="12914141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ACCOUNT 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6521" y="204552"/>
            <a:ext cx="5240972" cy="9877895"/>
          </a:xfrm>
          <a:custGeom>
            <a:avLst/>
            <a:gdLst/>
            <a:ahLst/>
            <a:cxnLst/>
            <a:rect r="r" b="b" t="t" l="l"/>
            <a:pathLst>
              <a:path h="9877895" w="5240972">
                <a:moveTo>
                  <a:pt x="0" y="0"/>
                </a:moveTo>
                <a:lnTo>
                  <a:pt x="5240972" y="0"/>
                </a:lnTo>
                <a:lnTo>
                  <a:pt x="5240972" y="9877896"/>
                </a:lnTo>
                <a:lnTo>
                  <a:pt x="0" y="987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12" t="0" r="-270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21977" y="2535739"/>
            <a:ext cx="7526329" cy="377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872" indent="-384436" lvl="1">
              <a:lnSpc>
                <a:spcPts val="4985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Poppins Bold"/>
              </a:rPr>
              <a:t>User profile</a:t>
            </a:r>
          </a:p>
          <a:p>
            <a:pPr algn="l">
              <a:lnSpc>
                <a:spcPts val="4985"/>
              </a:lnSpc>
            </a:pPr>
          </a:p>
          <a:p>
            <a:pPr algn="l" marL="768872" indent="-384436" lvl="1">
              <a:lnSpc>
                <a:spcPts val="4985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Poppins Bold"/>
              </a:rPr>
              <a:t>Update personal information</a:t>
            </a:r>
          </a:p>
          <a:p>
            <a:pPr algn="l">
              <a:lnSpc>
                <a:spcPts val="4985"/>
              </a:lnSpc>
            </a:pPr>
          </a:p>
          <a:p>
            <a:pPr algn="l" marL="768872" indent="-384436" lvl="1">
              <a:lnSpc>
                <a:spcPts val="4985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Poppins Bold"/>
              </a:rPr>
              <a:t>Security settings</a:t>
            </a:r>
          </a:p>
          <a:p>
            <a:pPr algn="l">
              <a:lnSpc>
                <a:spcPts val="498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25862" y="53211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30728" y="3010117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4" y="0"/>
                </a:lnTo>
                <a:lnTo>
                  <a:pt x="2845204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55657">
            <a:off x="12770423" y="656705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969721" y="2630989"/>
            <a:ext cx="678594" cy="6785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15775736" y="1735634"/>
            <a:ext cx="600392" cy="525343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099763">
            <a:off x="78843" y="7977863"/>
            <a:ext cx="401531" cy="40153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0460" y="2301493"/>
            <a:ext cx="17436449" cy="7786408"/>
          </a:xfrm>
          <a:custGeom>
            <a:avLst/>
            <a:gdLst/>
            <a:ahLst/>
            <a:cxnLst/>
            <a:rect r="r" b="b" t="t" l="l"/>
            <a:pathLst>
              <a:path h="7786408" w="17436449">
                <a:moveTo>
                  <a:pt x="0" y="0"/>
                </a:moveTo>
                <a:lnTo>
                  <a:pt x="17436449" y="0"/>
                </a:lnTo>
                <a:lnTo>
                  <a:pt x="17436449" y="7786408"/>
                </a:lnTo>
                <a:lnTo>
                  <a:pt x="0" y="7786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956600" y="11119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ACCOUNT PAGE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55657">
            <a:off x="13866105" y="7919990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397338" y="350106"/>
            <a:ext cx="678594" cy="6785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30086" y="8126630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186748" y="2301493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255657">
            <a:off x="446825" y="-1814730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423" y="2134081"/>
            <a:ext cx="17372465" cy="7635514"/>
          </a:xfrm>
          <a:custGeom>
            <a:avLst/>
            <a:gdLst/>
            <a:ahLst/>
            <a:cxnLst/>
            <a:rect r="r" b="b" t="t" l="l"/>
            <a:pathLst>
              <a:path h="7635514" w="17372465">
                <a:moveTo>
                  <a:pt x="0" y="0"/>
                </a:moveTo>
                <a:lnTo>
                  <a:pt x="17372465" y="0"/>
                </a:lnTo>
                <a:lnTo>
                  <a:pt x="17372465" y="7635514"/>
                </a:lnTo>
                <a:lnTo>
                  <a:pt x="0" y="763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1" r="0" b="-8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956600" y="11119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ACCOUNT PAGE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55657">
            <a:off x="13866105" y="732794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84293" y="898977"/>
            <a:ext cx="678594" cy="6785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-89951" y="8157066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271151" y="9786028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255657">
            <a:off x="772554" y="-2152222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0265" y="2228454"/>
            <a:ext cx="17227469" cy="7680475"/>
          </a:xfrm>
          <a:custGeom>
            <a:avLst/>
            <a:gdLst/>
            <a:ahLst/>
            <a:cxnLst/>
            <a:rect r="r" b="b" t="t" l="l"/>
            <a:pathLst>
              <a:path h="7680475" w="17227469">
                <a:moveTo>
                  <a:pt x="0" y="0"/>
                </a:moveTo>
                <a:lnTo>
                  <a:pt x="17227470" y="0"/>
                </a:lnTo>
                <a:lnTo>
                  <a:pt x="17227470" y="7680475"/>
                </a:lnTo>
                <a:lnTo>
                  <a:pt x="0" y="7680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956600" y="11119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ACCOUNT PAGE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55657">
            <a:off x="13683491" y="74355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075932" y="1238274"/>
            <a:ext cx="678594" cy="6785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137722" y="8065759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14244" y="10035559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255657">
            <a:off x="441010" y="-1814730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129" y="1814523"/>
            <a:ext cx="17635111" cy="7836393"/>
          </a:xfrm>
          <a:custGeom>
            <a:avLst/>
            <a:gdLst/>
            <a:ahLst/>
            <a:cxnLst/>
            <a:rect r="r" b="b" t="t" l="l"/>
            <a:pathLst>
              <a:path h="7836393" w="17635111">
                <a:moveTo>
                  <a:pt x="0" y="0"/>
                </a:moveTo>
                <a:lnTo>
                  <a:pt x="17635111" y="0"/>
                </a:lnTo>
                <a:lnTo>
                  <a:pt x="17635111" y="7836393"/>
                </a:lnTo>
                <a:lnTo>
                  <a:pt x="0" y="783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078342" y="11119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ACCOUNT PAGE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55657">
            <a:off x="13622620" y="74580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941391" y="559680"/>
            <a:ext cx="678594" cy="6785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78843" y="8126630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09888" y="9786028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255657">
            <a:off x="1398713" y="-2152222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91245" y="194901"/>
            <a:ext cx="12914141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LEADERBOARD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6521" y="204552"/>
            <a:ext cx="5240972" cy="9877895"/>
          </a:xfrm>
          <a:custGeom>
            <a:avLst/>
            <a:gdLst/>
            <a:ahLst/>
            <a:cxnLst/>
            <a:rect r="r" b="b" t="t" l="l"/>
            <a:pathLst>
              <a:path h="9877895" w="5240972">
                <a:moveTo>
                  <a:pt x="0" y="0"/>
                </a:moveTo>
                <a:lnTo>
                  <a:pt x="5240972" y="0"/>
                </a:lnTo>
                <a:lnTo>
                  <a:pt x="5240972" y="9877896"/>
                </a:lnTo>
                <a:lnTo>
                  <a:pt x="0" y="987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12" t="0" r="-270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21977" y="2516689"/>
            <a:ext cx="12266023" cy="264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Top performers</a:t>
            </a:r>
          </a:p>
          <a:p>
            <a:pPr algn="l">
              <a:lnSpc>
                <a:spcPts val="5179"/>
              </a:lnSpc>
            </a:pP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Criteria for ranking - Most amount of profit</a:t>
            </a:r>
          </a:p>
          <a:p>
            <a:pPr algn="l">
              <a:lnSpc>
                <a:spcPts val="517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3777" y="2231565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5" y="0"/>
                </a:lnTo>
                <a:lnTo>
                  <a:pt x="2845205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55657">
            <a:off x="12770423" y="656705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891430" y="2670820"/>
            <a:ext cx="678594" cy="6785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16959104" y="1735634"/>
            <a:ext cx="600392" cy="525343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099763">
            <a:off x="1420579" y="7852710"/>
            <a:ext cx="401531" cy="40153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621957" y="-169856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LEADERBOARD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835669" y="7617231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150212" y="689403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78843" y="8065759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17293" y="9784117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1167255" y="-2152222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01206" y="1864378"/>
            <a:ext cx="16946264" cy="7579917"/>
          </a:xfrm>
          <a:custGeom>
            <a:avLst/>
            <a:gdLst/>
            <a:ahLst/>
            <a:cxnLst/>
            <a:rect r="r" b="b" t="t" l="l"/>
            <a:pathLst>
              <a:path h="7579917" w="16946264">
                <a:moveTo>
                  <a:pt x="0" y="0"/>
                </a:moveTo>
                <a:lnTo>
                  <a:pt x="16946263" y="0"/>
                </a:lnTo>
                <a:lnTo>
                  <a:pt x="16946263" y="7579917"/>
                </a:lnTo>
                <a:lnTo>
                  <a:pt x="0" y="75799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7667" y="-52266"/>
            <a:ext cx="799266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SIGN UP 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470442" y="74355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80706" y="689403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313585" y="209029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98071" y="9558982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1567349" y="-2234461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8" y="0"/>
                </a:lnTo>
                <a:lnTo>
                  <a:pt x="4367908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1721" y="1778255"/>
            <a:ext cx="17024558" cy="7602475"/>
          </a:xfrm>
          <a:custGeom>
            <a:avLst/>
            <a:gdLst/>
            <a:ahLst/>
            <a:cxnLst/>
            <a:rect r="r" b="b" t="t" l="l"/>
            <a:pathLst>
              <a:path h="7602475" w="17024558">
                <a:moveTo>
                  <a:pt x="0" y="0"/>
                </a:moveTo>
                <a:lnTo>
                  <a:pt x="17024558" y="0"/>
                </a:lnTo>
                <a:lnTo>
                  <a:pt x="17024558" y="7602475"/>
                </a:lnTo>
                <a:lnTo>
                  <a:pt x="0" y="7602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91245" y="194901"/>
            <a:ext cx="12914141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ORDER HISTORY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55657">
            <a:off x="3007291" y="-1630947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8" y="0"/>
                </a:lnTo>
                <a:lnTo>
                  <a:pt x="4367908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6521" y="204552"/>
            <a:ext cx="5240972" cy="9877895"/>
          </a:xfrm>
          <a:custGeom>
            <a:avLst/>
            <a:gdLst/>
            <a:ahLst/>
            <a:cxnLst/>
            <a:rect r="r" b="b" t="t" l="l"/>
            <a:pathLst>
              <a:path h="9877895" w="5240972">
                <a:moveTo>
                  <a:pt x="0" y="0"/>
                </a:moveTo>
                <a:lnTo>
                  <a:pt x="5240972" y="0"/>
                </a:lnTo>
                <a:lnTo>
                  <a:pt x="5240972" y="9877896"/>
                </a:lnTo>
                <a:lnTo>
                  <a:pt x="0" y="987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12" t="0" r="-270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96749" y="2497639"/>
            <a:ext cx="9479518" cy="401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4136" indent="-487068" lvl="1">
              <a:lnSpc>
                <a:spcPts val="6316"/>
              </a:lnSpc>
              <a:buFont typeface="Arial"/>
              <a:buChar char="•"/>
            </a:pPr>
            <a:r>
              <a:rPr lang="en-US" sz="4511">
                <a:solidFill>
                  <a:srgbClr val="FFFFFF"/>
                </a:solidFill>
                <a:latin typeface="Poppins Bold"/>
              </a:rPr>
              <a:t>List of past transactions</a:t>
            </a:r>
          </a:p>
          <a:p>
            <a:pPr algn="l">
              <a:lnSpc>
                <a:spcPts val="6316"/>
              </a:lnSpc>
            </a:pPr>
          </a:p>
          <a:p>
            <a:pPr algn="l" marL="974136" indent="-487068" lvl="1">
              <a:lnSpc>
                <a:spcPts val="6316"/>
              </a:lnSpc>
              <a:buFont typeface="Arial"/>
              <a:buChar char="•"/>
            </a:pPr>
            <a:r>
              <a:rPr lang="en-US" sz="4511">
                <a:solidFill>
                  <a:srgbClr val="FFFFFF"/>
                </a:solidFill>
                <a:latin typeface="Poppins Bold"/>
              </a:rPr>
              <a:t>Date and time</a:t>
            </a:r>
          </a:p>
          <a:p>
            <a:pPr algn="l">
              <a:lnSpc>
                <a:spcPts val="6316"/>
              </a:lnSpc>
            </a:pPr>
          </a:p>
          <a:p>
            <a:pPr algn="l" marL="974136" indent="-487068" lvl="1">
              <a:lnSpc>
                <a:spcPts val="6316"/>
              </a:lnSpc>
              <a:buFont typeface="Arial"/>
              <a:buChar char="•"/>
            </a:pPr>
            <a:r>
              <a:rPr lang="en-US" sz="4511">
                <a:solidFill>
                  <a:srgbClr val="FFFFFF"/>
                </a:solidFill>
                <a:latin typeface="Poppins Bold"/>
              </a:rPr>
              <a:t>Status (completed/pending)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30728" y="3010117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4" y="0"/>
                </a:lnTo>
                <a:lnTo>
                  <a:pt x="2845204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55657">
            <a:off x="12770423" y="656705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075932" y="2331522"/>
            <a:ext cx="678594" cy="6785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17355669" y="605327"/>
            <a:ext cx="600392" cy="525343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099763">
            <a:off x="1420579" y="7852710"/>
            <a:ext cx="401531" cy="40153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504590" y="11119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ORDER HISTORY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48783" y="2204891"/>
            <a:ext cx="16981558" cy="7053409"/>
          </a:xfrm>
          <a:custGeom>
            <a:avLst/>
            <a:gdLst/>
            <a:ahLst/>
            <a:cxnLst/>
            <a:rect r="r" b="b" t="t" l="l"/>
            <a:pathLst>
              <a:path h="7053409" w="16981558">
                <a:moveTo>
                  <a:pt x="0" y="0"/>
                </a:moveTo>
                <a:lnTo>
                  <a:pt x="16981558" y="0"/>
                </a:lnTo>
                <a:lnTo>
                  <a:pt x="16981558" y="7053409"/>
                </a:lnTo>
                <a:lnTo>
                  <a:pt x="0" y="7053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55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2795" y="377101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5" y="0"/>
                </a:lnTo>
                <a:lnTo>
                  <a:pt x="2845205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55657">
            <a:off x="13500877" y="6868793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022142" y="377101"/>
            <a:ext cx="678594" cy="6785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99763">
            <a:off x="248017" y="8096195"/>
            <a:ext cx="401531" cy="40153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88822" y="9648825"/>
            <a:ext cx="502883" cy="50288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255657">
            <a:off x="111501" y="-2152222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8" y="0"/>
                </a:lnTo>
                <a:lnTo>
                  <a:pt x="4367908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70630" y="45107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LOG OUT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500877" y="6868793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022142" y="377101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248017" y="8096195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88822" y="9648825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111501" y="-2152222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8" y="0"/>
                </a:lnTo>
                <a:lnTo>
                  <a:pt x="4367908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28391" y="2322161"/>
            <a:ext cx="17053858" cy="7578105"/>
          </a:xfrm>
          <a:custGeom>
            <a:avLst/>
            <a:gdLst/>
            <a:ahLst/>
            <a:cxnLst/>
            <a:rect r="r" b="b" t="t" l="l"/>
            <a:pathLst>
              <a:path h="7578105" w="17053858">
                <a:moveTo>
                  <a:pt x="0" y="0"/>
                </a:moveTo>
                <a:lnTo>
                  <a:pt x="17053858" y="0"/>
                </a:lnTo>
                <a:lnTo>
                  <a:pt x="17053858" y="7578105"/>
                </a:lnTo>
                <a:lnTo>
                  <a:pt x="0" y="7578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752295" y="91351"/>
            <a:ext cx="19792590" cy="180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LOG OUT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500877" y="6868793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022142" y="377101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797106" y="1214359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248017" y="8096195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88822" y="9648825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111501" y="-2152222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8" y="0"/>
                </a:lnTo>
                <a:lnTo>
                  <a:pt x="4367908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48783" y="2227124"/>
            <a:ext cx="17182807" cy="7673142"/>
          </a:xfrm>
          <a:custGeom>
            <a:avLst/>
            <a:gdLst/>
            <a:ahLst/>
            <a:cxnLst/>
            <a:rect r="r" b="b" t="t" l="l"/>
            <a:pathLst>
              <a:path h="7673142" w="17182807">
                <a:moveTo>
                  <a:pt x="0" y="0"/>
                </a:moveTo>
                <a:lnTo>
                  <a:pt x="17182806" y="0"/>
                </a:lnTo>
                <a:lnTo>
                  <a:pt x="17182806" y="7673142"/>
                </a:lnTo>
                <a:lnTo>
                  <a:pt x="0" y="76731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6731" y="693908"/>
            <a:ext cx="6771932" cy="9562656"/>
          </a:xfrm>
          <a:custGeom>
            <a:avLst/>
            <a:gdLst/>
            <a:ahLst/>
            <a:cxnLst/>
            <a:rect r="r" b="b" t="t" l="l"/>
            <a:pathLst>
              <a:path h="9562656" w="6771932">
                <a:moveTo>
                  <a:pt x="0" y="0"/>
                </a:moveTo>
                <a:lnTo>
                  <a:pt x="6771932" y="0"/>
                </a:lnTo>
                <a:lnTo>
                  <a:pt x="6771932" y="9562656"/>
                </a:lnTo>
                <a:lnTo>
                  <a:pt x="0" y="956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40" t="0" r="-1043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62755"/>
            <a:ext cx="9272031" cy="12111407"/>
          </a:xfrm>
          <a:custGeom>
            <a:avLst/>
            <a:gdLst/>
            <a:ahLst/>
            <a:cxnLst/>
            <a:rect r="r" b="b" t="t" l="l"/>
            <a:pathLst>
              <a:path h="12111407" w="9272031">
                <a:moveTo>
                  <a:pt x="0" y="0"/>
                </a:moveTo>
                <a:lnTo>
                  <a:pt x="9272031" y="0"/>
                </a:lnTo>
                <a:lnTo>
                  <a:pt x="9272031" y="12111408"/>
                </a:lnTo>
                <a:lnTo>
                  <a:pt x="0" y="1211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1" r="-1010" b="-244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88540" y="693908"/>
            <a:ext cx="6993077" cy="9593092"/>
          </a:xfrm>
          <a:custGeom>
            <a:avLst/>
            <a:gdLst/>
            <a:ahLst/>
            <a:cxnLst/>
            <a:rect r="r" b="b" t="t" l="l"/>
            <a:pathLst>
              <a:path h="9593092" w="6993077">
                <a:moveTo>
                  <a:pt x="0" y="0"/>
                </a:moveTo>
                <a:lnTo>
                  <a:pt x="6993077" y="0"/>
                </a:lnTo>
                <a:lnTo>
                  <a:pt x="6993077" y="9593092"/>
                </a:lnTo>
                <a:lnTo>
                  <a:pt x="0" y="9593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0" t="0" r="-679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36013" y="362755"/>
            <a:ext cx="8815497" cy="12111407"/>
          </a:xfrm>
          <a:custGeom>
            <a:avLst/>
            <a:gdLst/>
            <a:ahLst/>
            <a:cxnLst/>
            <a:rect r="r" b="b" t="t" l="l"/>
            <a:pathLst>
              <a:path h="12111407" w="8815497">
                <a:moveTo>
                  <a:pt x="0" y="0"/>
                </a:moveTo>
                <a:lnTo>
                  <a:pt x="8815497" y="0"/>
                </a:lnTo>
                <a:lnTo>
                  <a:pt x="8815497" y="12111408"/>
                </a:lnTo>
                <a:lnTo>
                  <a:pt x="0" y="1211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89" r="-8014" b="-257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255657">
            <a:off x="14870480" y="6534708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716847" y="2670820"/>
            <a:ext cx="678594" cy="6785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16959104" y="975603"/>
            <a:ext cx="600392" cy="525343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2099763">
            <a:off x="676357" y="7791839"/>
            <a:ext cx="401531" cy="40153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829" y="809736"/>
            <a:ext cx="6438266" cy="10242612"/>
          </a:xfrm>
          <a:custGeom>
            <a:avLst/>
            <a:gdLst/>
            <a:ahLst/>
            <a:cxnLst/>
            <a:rect r="r" b="b" t="t" l="l"/>
            <a:pathLst>
              <a:path h="10242612" w="6438266">
                <a:moveTo>
                  <a:pt x="0" y="0"/>
                </a:moveTo>
                <a:lnTo>
                  <a:pt x="6438266" y="0"/>
                </a:lnTo>
                <a:lnTo>
                  <a:pt x="6438266" y="10242613"/>
                </a:lnTo>
                <a:lnTo>
                  <a:pt x="0" y="1024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41" t="0" r="-1743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5569" y="426099"/>
            <a:ext cx="8785061" cy="11748652"/>
          </a:xfrm>
          <a:custGeom>
            <a:avLst/>
            <a:gdLst/>
            <a:ahLst/>
            <a:cxnLst/>
            <a:rect r="r" b="b" t="t" l="l"/>
            <a:pathLst>
              <a:path h="11748652" w="8785061">
                <a:moveTo>
                  <a:pt x="0" y="0"/>
                </a:moveTo>
                <a:lnTo>
                  <a:pt x="8785061" y="0"/>
                </a:lnTo>
                <a:lnTo>
                  <a:pt x="8785061" y="11748651"/>
                </a:lnTo>
                <a:lnTo>
                  <a:pt x="0" y="11748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9" t="0" r="-94" b="-215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44697" y="809736"/>
            <a:ext cx="6657193" cy="9477264"/>
          </a:xfrm>
          <a:custGeom>
            <a:avLst/>
            <a:gdLst/>
            <a:ahLst/>
            <a:cxnLst/>
            <a:rect r="r" b="b" t="t" l="l"/>
            <a:pathLst>
              <a:path h="9477264" w="6657193">
                <a:moveTo>
                  <a:pt x="0" y="0"/>
                </a:moveTo>
                <a:lnTo>
                  <a:pt x="6657193" y="0"/>
                </a:lnTo>
                <a:lnTo>
                  <a:pt x="6657193" y="9477264"/>
                </a:lnTo>
                <a:lnTo>
                  <a:pt x="0" y="9477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35" t="0" r="-1023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13367" y="426099"/>
            <a:ext cx="9119853" cy="11931265"/>
          </a:xfrm>
          <a:custGeom>
            <a:avLst/>
            <a:gdLst/>
            <a:ahLst/>
            <a:cxnLst/>
            <a:rect r="r" b="b" t="t" l="l"/>
            <a:pathLst>
              <a:path h="11931265" w="9119853">
                <a:moveTo>
                  <a:pt x="0" y="0"/>
                </a:moveTo>
                <a:lnTo>
                  <a:pt x="9119854" y="0"/>
                </a:lnTo>
                <a:lnTo>
                  <a:pt x="9119854" y="11931265"/>
                </a:lnTo>
                <a:lnTo>
                  <a:pt x="0" y="11931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" t="0" r="-48" b="-2340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61585" y="7758112"/>
            <a:ext cx="189548" cy="184785"/>
            <a:chOff x="0" y="0"/>
            <a:chExt cx="252730" cy="2463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49530"/>
              <a:ext cx="148590" cy="153670"/>
            </a:xfrm>
            <a:custGeom>
              <a:avLst/>
              <a:gdLst/>
              <a:ahLst/>
              <a:cxnLst/>
              <a:rect r="r" b="b" t="t" l="l"/>
              <a:pathLst>
                <a:path h="153670" w="148590">
                  <a:moveTo>
                    <a:pt x="148590" y="53340"/>
                  </a:moveTo>
                  <a:cubicBezTo>
                    <a:pt x="146050" y="107950"/>
                    <a:pt x="127000" y="137160"/>
                    <a:pt x="107950" y="146050"/>
                  </a:cubicBezTo>
                  <a:cubicBezTo>
                    <a:pt x="88900" y="153670"/>
                    <a:pt x="5334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128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8100" y="635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E603C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375207" y="7849553"/>
            <a:ext cx="189548" cy="184785"/>
            <a:chOff x="0" y="0"/>
            <a:chExt cx="252730" cy="2463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9530" y="4953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46050" y="107950"/>
                    <a:pt x="127000" y="137160"/>
                    <a:pt x="107950" y="146050"/>
                  </a:cubicBezTo>
                  <a:cubicBezTo>
                    <a:pt x="88900" y="15367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0010"/>
                  </a:cubicBezTo>
                  <a:cubicBezTo>
                    <a:pt x="2540" y="62230"/>
                    <a:pt x="16510" y="29210"/>
                    <a:pt x="30480" y="1651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E603C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55657">
            <a:off x="15083529" y="6565143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74070" y="2670820"/>
            <a:ext cx="678594" cy="67859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099763">
            <a:off x="16836459" y="1132121"/>
            <a:ext cx="600392" cy="525343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2099763">
            <a:off x="78843" y="7977863"/>
            <a:ext cx="401531" cy="40153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4937" y="407408"/>
            <a:ext cx="9532183" cy="12479106"/>
          </a:xfrm>
          <a:custGeom>
            <a:avLst/>
            <a:gdLst/>
            <a:ahLst/>
            <a:cxnLst/>
            <a:rect r="r" b="b" t="t" l="l"/>
            <a:pathLst>
              <a:path h="12479106" w="9532183">
                <a:moveTo>
                  <a:pt x="0" y="0"/>
                </a:moveTo>
                <a:lnTo>
                  <a:pt x="9532183" y="0"/>
                </a:lnTo>
                <a:lnTo>
                  <a:pt x="9532183" y="12479106"/>
                </a:lnTo>
                <a:lnTo>
                  <a:pt x="0" y="1247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0" t="0" r="-811" b="-263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22996" y="850927"/>
            <a:ext cx="6952755" cy="9434036"/>
          </a:xfrm>
          <a:custGeom>
            <a:avLst/>
            <a:gdLst/>
            <a:ahLst/>
            <a:cxnLst/>
            <a:rect r="r" b="b" t="t" l="l"/>
            <a:pathLst>
              <a:path h="9434036" w="6952755">
                <a:moveTo>
                  <a:pt x="0" y="0"/>
                </a:moveTo>
                <a:lnTo>
                  <a:pt x="6952755" y="0"/>
                </a:lnTo>
                <a:lnTo>
                  <a:pt x="6952755" y="9434037"/>
                </a:lnTo>
                <a:lnTo>
                  <a:pt x="0" y="9434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36" t="0" r="-999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22996" y="1195251"/>
            <a:ext cx="6952755" cy="9499157"/>
          </a:xfrm>
          <a:custGeom>
            <a:avLst/>
            <a:gdLst/>
            <a:ahLst/>
            <a:cxnLst/>
            <a:rect r="r" b="b" t="t" l="l"/>
            <a:pathLst>
              <a:path h="9499157" w="6952755">
                <a:moveTo>
                  <a:pt x="0" y="0"/>
                </a:moveTo>
                <a:lnTo>
                  <a:pt x="6952755" y="0"/>
                </a:lnTo>
                <a:lnTo>
                  <a:pt x="6952755" y="9499157"/>
                </a:lnTo>
                <a:lnTo>
                  <a:pt x="0" y="9499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21" t="0" r="-824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39447" y="407408"/>
            <a:ext cx="9119853" cy="12235622"/>
          </a:xfrm>
          <a:custGeom>
            <a:avLst/>
            <a:gdLst/>
            <a:ahLst/>
            <a:cxnLst/>
            <a:rect r="r" b="b" t="t" l="l"/>
            <a:pathLst>
              <a:path h="12235622" w="9119853">
                <a:moveTo>
                  <a:pt x="0" y="0"/>
                </a:moveTo>
                <a:lnTo>
                  <a:pt x="9119853" y="0"/>
                </a:lnTo>
                <a:lnTo>
                  <a:pt x="9119853" y="12235621"/>
                </a:lnTo>
                <a:lnTo>
                  <a:pt x="0" y="12235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5" t="0" r="-1325" b="-2340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913120" y="907732"/>
            <a:ext cx="529590" cy="222885"/>
            <a:chOff x="0" y="0"/>
            <a:chExt cx="706120" cy="2971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260" y="36830"/>
              <a:ext cx="607060" cy="218440"/>
            </a:xfrm>
            <a:custGeom>
              <a:avLst/>
              <a:gdLst/>
              <a:ahLst/>
              <a:cxnLst/>
              <a:rect r="r" b="b" t="t" l="l"/>
              <a:pathLst>
                <a:path h="218440" w="607060">
                  <a:moveTo>
                    <a:pt x="60960" y="57150"/>
                  </a:moveTo>
                  <a:cubicBezTo>
                    <a:pt x="364490" y="10160"/>
                    <a:pt x="502920" y="0"/>
                    <a:pt x="551180" y="16510"/>
                  </a:cubicBezTo>
                  <a:cubicBezTo>
                    <a:pt x="572770" y="22860"/>
                    <a:pt x="582930" y="34290"/>
                    <a:pt x="591820" y="46990"/>
                  </a:cubicBezTo>
                  <a:cubicBezTo>
                    <a:pt x="601980" y="60960"/>
                    <a:pt x="607060" y="80010"/>
                    <a:pt x="605790" y="96520"/>
                  </a:cubicBezTo>
                  <a:cubicBezTo>
                    <a:pt x="605790" y="111760"/>
                    <a:pt x="598170" y="130810"/>
                    <a:pt x="586740" y="143510"/>
                  </a:cubicBezTo>
                  <a:cubicBezTo>
                    <a:pt x="576580" y="156210"/>
                    <a:pt x="560070" y="167640"/>
                    <a:pt x="543560" y="170180"/>
                  </a:cubicBezTo>
                  <a:cubicBezTo>
                    <a:pt x="523240" y="172720"/>
                    <a:pt x="487680" y="162560"/>
                    <a:pt x="471170" y="149860"/>
                  </a:cubicBezTo>
                  <a:cubicBezTo>
                    <a:pt x="457200" y="139700"/>
                    <a:pt x="448310" y="121920"/>
                    <a:pt x="447040" y="105410"/>
                  </a:cubicBezTo>
                  <a:cubicBezTo>
                    <a:pt x="445770" y="83820"/>
                    <a:pt x="454660" y="49530"/>
                    <a:pt x="471170" y="34290"/>
                  </a:cubicBezTo>
                  <a:cubicBezTo>
                    <a:pt x="487680" y="19050"/>
                    <a:pt x="523240" y="11430"/>
                    <a:pt x="543560" y="13970"/>
                  </a:cubicBezTo>
                  <a:cubicBezTo>
                    <a:pt x="560070" y="16510"/>
                    <a:pt x="576580" y="27940"/>
                    <a:pt x="586740" y="40640"/>
                  </a:cubicBezTo>
                  <a:cubicBezTo>
                    <a:pt x="596900" y="52070"/>
                    <a:pt x="604520" y="71120"/>
                    <a:pt x="605790" y="87630"/>
                  </a:cubicBezTo>
                  <a:cubicBezTo>
                    <a:pt x="607060" y="104140"/>
                    <a:pt x="603250" y="123190"/>
                    <a:pt x="591820" y="137160"/>
                  </a:cubicBezTo>
                  <a:cubicBezTo>
                    <a:pt x="579120" y="153670"/>
                    <a:pt x="556260" y="165100"/>
                    <a:pt x="525780" y="171450"/>
                  </a:cubicBezTo>
                  <a:cubicBezTo>
                    <a:pt x="473710" y="185420"/>
                    <a:pt x="369570" y="166370"/>
                    <a:pt x="292100" y="172720"/>
                  </a:cubicBezTo>
                  <a:cubicBezTo>
                    <a:pt x="214630" y="179070"/>
                    <a:pt x="107950" y="218440"/>
                    <a:pt x="60960" y="208280"/>
                  </a:cubicBezTo>
                  <a:cubicBezTo>
                    <a:pt x="39370" y="203200"/>
                    <a:pt x="25400" y="191770"/>
                    <a:pt x="15240" y="176530"/>
                  </a:cubicBezTo>
                  <a:cubicBezTo>
                    <a:pt x="6350" y="162560"/>
                    <a:pt x="0" y="140970"/>
                    <a:pt x="2540" y="123190"/>
                  </a:cubicBezTo>
                  <a:cubicBezTo>
                    <a:pt x="3810" y="106680"/>
                    <a:pt x="16510" y="85090"/>
                    <a:pt x="27940" y="74930"/>
                  </a:cubicBezTo>
                  <a:cubicBezTo>
                    <a:pt x="36830" y="64770"/>
                    <a:pt x="60960" y="57150"/>
                    <a:pt x="60960" y="57150"/>
                  </a:cubicBezTo>
                </a:path>
              </a:pathLst>
            </a:custGeom>
            <a:solidFill>
              <a:srgbClr val="E603C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79608" y="34704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7" y="0"/>
                </a:lnTo>
                <a:lnTo>
                  <a:pt x="313037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55657">
            <a:off x="14992222" y="62925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139447" y="3010117"/>
            <a:ext cx="678594" cy="6785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16562539" y="975603"/>
            <a:ext cx="600392" cy="525343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099763">
            <a:off x="78843" y="7977863"/>
            <a:ext cx="401531" cy="40153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65563" y="8458237"/>
            <a:ext cx="502883" cy="5028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27823" y="1092518"/>
            <a:ext cx="184785" cy="189548"/>
            <a:chOff x="0" y="0"/>
            <a:chExt cx="246380" cy="2527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44780" y="107950"/>
                    <a:pt x="121920" y="135890"/>
                    <a:pt x="106680" y="146050"/>
                  </a:cubicBezTo>
                  <a:cubicBezTo>
                    <a:pt x="95250" y="152400"/>
                    <a:pt x="83820" y="154940"/>
                    <a:pt x="71120" y="152400"/>
                  </a:cubicBezTo>
                  <a:cubicBezTo>
                    <a:pt x="52070" y="148590"/>
                    <a:pt x="21590" y="133350"/>
                    <a:pt x="10160" y="115570"/>
                  </a:cubicBezTo>
                  <a:cubicBezTo>
                    <a:pt x="0" y="97790"/>
                    <a:pt x="0" y="62230"/>
                    <a:pt x="6350" y="45720"/>
                  </a:cubicBezTo>
                  <a:cubicBezTo>
                    <a:pt x="10160" y="33020"/>
                    <a:pt x="19050" y="24130"/>
                    <a:pt x="27940" y="16510"/>
                  </a:cubicBezTo>
                  <a:cubicBezTo>
                    <a:pt x="38100" y="8890"/>
                    <a:pt x="4826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627823" y="1092518"/>
            <a:ext cx="184785" cy="189548"/>
            <a:chOff x="0" y="0"/>
            <a:chExt cx="246380" cy="252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44780" y="107950"/>
                    <a:pt x="121920" y="135890"/>
                    <a:pt x="106680" y="146050"/>
                  </a:cubicBezTo>
                  <a:cubicBezTo>
                    <a:pt x="95250" y="152400"/>
                    <a:pt x="83820" y="154940"/>
                    <a:pt x="71120" y="152400"/>
                  </a:cubicBezTo>
                  <a:cubicBezTo>
                    <a:pt x="52070" y="148590"/>
                    <a:pt x="21590" y="133350"/>
                    <a:pt x="10160" y="115570"/>
                  </a:cubicBezTo>
                  <a:cubicBezTo>
                    <a:pt x="0" y="97790"/>
                    <a:pt x="0" y="62230"/>
                    <a:pt x="6350" y="45720"/>
                  </a:cubicBezTo>
                  <a:cubicBezTo>
                    <a:pt x="10160" y="33020"/>
                    <a:pt x="19050" y="24130"/>
                    <a:pt x="27940" y="16510"/>
                  </a:cubicBezTo>
                  <a:cubicBezTo>
                    <a:pt x="38100" y="8890"/>
                    <a:pt x="4826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840230" y="1001077"/>
            <a:ext cx="184785" cy="189548"/>
            <a:chOff x="0" y="0"/>
            <a:chExt cx="246380" cy="2527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46050" y="107950"/>
                    <a:pt x="123190" y="137160"/>
                    <a:pt x="107950" y="146050"/>
                  </a:cubicBezTo>
                  <a:cubicBezTo>
                    <a:pt x="96520" y="152400"/>
                    <a:pt x="85090" y="154940"/>
                    <a:pt x="71120" y="152400"/>
                  </a:cubicBezTo>
                  <a:cubicBezTo>
                    <a:pt x="53340" y="149860"/>
                    <a:pt x="21590" y="133350"/>
                    <a:pt x="11430" y="115570"/>
                  </a:cubicBezTo>
                  <a:cubicBezTo>
                    <a:pt x="0" y="97790"/>
                    <a:pt x="1270" y="63500"/>
                    <a:pt x="6350" y="45720"/>
                  </a:cubicBezTo>
                  <a:cubicBezTo>
                    <a:pt x="10160" y="3302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840230" y="1001077"/>
            <a:ext cx="184785" cy="189548"/>
            <a:chOff x="0" y="0"/>
            <a:chExt cx="246380" cy="2527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46050" y="107950"/>
                    <a:pt x="123190" y="137160"/>
                    <a:pt x="107950" y="146050"/>
                  </a:cubicBezTo>
                  <a:cubicBezTo>
                    <a:pt x="96520" y="152400"/>
                    <a:pt x="85090" y="154940"/>
                    <a:pt x="71120" y="152400"/>
                  </a:cubicBezTo>
                  <a:cubicBezTo>
                    <a:pt x="53340" y="149860"/>
                    <a:pt x="21590" y="133350"/>
                    <a:pt x="11430" y="115570"/>
                  </a:cubicBezTo>
                  <a:cubicBezTo>
                    <a:pt x="0" y="97790"/>
                    <a:pt x="1270" y="63500"/>
                    <a:pt x="6350" y="45720"/>
                  </a:cubicBezTo>
                  <a:cubicBezTo>
                    <a:pt x="10160" y="3302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907732" y="789622"/>
            <a:ext cx="1663065" cy="491490"/>
            <a:chOff x="0" y="0"/>
            <a:chExt cx="2217420" cy="6553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38100" y="21590"/>
              <a:ext cx="2131060" cy="598170"/>
            </a:xfrm>
            <a:custGeom>
              <a:avLst/>
              <a:gdLst/>
              <a:ahLst/>
              <a:cxnLst/>
              <a:rect r="r" b="b" t="t" l="l"/>
              <a:pathLst>
                <a:path h="598170" w="2131060">
                  <a:moveTo>
                    <a:pt x="590550" y="196850"/>
                  </a:moveTo>
                  <a:cubicBezTo>
                    <a:pt x="1899920" y="83820"/>
                    <a:pt x="2007870" y="68580"/>
                    <a:pt x="2061210" y="77470"/>
                  </a:cubicBezTo>
                  <a:cubicBezTo>
                    <a:pt x="2082800" y="80010"/>
                    <a:pt x="2095500" y="82550"/>
                    <a:pt x="2105660" y="92710"/>
                  </a:cubicBezTo>
                  <a:cubicBezTo>
                    <a:pt x="2118360" y="105410"/>
                    <a:pt x="2129790" y="132080"/>
                    <a:pt x="2128520" y="149860"/>
                  </a:cubicBezTo>
                  <a:cubicBezTo>
                    <a:pt x="2128520" y="165100"/>
                    <a:pt x="2117090" y="182880"/>
                    <a:pt x="2108200" y="191770"/>
                  </a:cubicBezTo>
                  <a:cubicBezTo>
                    <a:pt x="2099310" y="200660"/>
                    <a:pt x="2095500" y="203200"/>
                    <a:pt x="2080260" y="207010"/>
                  </a:cubicBezTo>
                  <a:cubicBezTo>
                    <a:pt x="2009140" y="224790"/>
                    <a:pt x="1633220" y="187960"/>
                    <a:pt x="1478280" y="204470"/>
                  </a:cubicBezTo>
                  <a:cubicBezTo>
                    <a:pt x="1376680" y="215900"/>
                    <a:pt x="1310640" y="246380"/>
                    <a:pt x="1231900" y="259080"/>
                  </a:cubicBezTo>
                  <a:cubicBezTo>
                    <a:pt x="1162050" y="271780"/>
                    <a:pt x="1093470" y="279400"/>
                    <a:pt x="1031240" y="284480"/>
                  </a:cubicBezTo>
                  <a:cubicBezTo>
                    <a:pt x="977900" y="289560"/>
                    <a:pt x="916940" y="297180"/>
                    <a:pt x="882650" y="292100"/>
                  </a:cubicBezTo>
                  <a:cubicBezTo>
                    <a:pt x="862330" y="288290"/>
                    <a:pt x="848360" y="283210"/>
                    <a:pt x="836930" y="275590"/>
                  </a:cubicBezTo>
                  <a:cubicBezTo>
                    <a:pt x="828040" y="267970"/>
                    <a:pt x="821690" y="260350"/>
                    <a:pt x="817880" y="248920"/>
                  </a:cubicBezTo>
                  <a:cubicBezTo>
                    <a:pt x="814070" y="236220"/>
                    <a:pt x="811530" y="215900"/>
                    <a:pt x="816610" y="200660"/>
                  </a:cubicBezTo>
                  <a:cubicBezTo>
                    <a:pt x="824230" y="184150"/>
                    <a:pt x="838200" y="170180"/>
                    <a:pt x="863600" y="158750"/>
                  </a:cubicBezTo>
                  <a:cubicBezTo>
                    <a:pt x="923290" y="130810"/>
                    <a:pt x="1096010" y="138430"/>
                    <a:pt x="1211580" y="120650"/>
                  </a:cubicBezTo>
                  <a:cubicBezTo>
                    <a:pt x="1328420" y="101600"/>
                    <a:pt x="1452880" y="60960"/>
                    <a:pt x="1563370" y="46990"/>
                  </a:cubicBezTo>
                  <a:cubicBezTo>
                    <a:pt x="1658620" y="34290"/>
                    <a:pt x="1785620" y="19050"/>
                    <a:pt x="1836420" y="33020"/>
                  </a:cubicBezTo>
                  <a:cubicBezTo>
                    <a:pt x="1858010" y="38100"/>
                    <a:pt x="1869440" y="48260"/>
                    <a:pt x="1878330" y="60960"/>
                  </a:cubicBezTo>
                  <a:cubicBezTo>
                    <a:pt x="1888490" y="73660"/>
                    <a:pt x="1893570" y="93980"/>
                    <a:pt x="1892300" y="109220"/>
                  </a:cubicBezTo>
                  <a:cubicBezTo>
                    <a:pt x="1891030" y="125730"/>
                    <a:pt x="1880870" y="144780"/>
                    <a:pt x="1869440" y="154940"/>
                  </a:cubicBezTo>
                  <a:cubicBezTo>
                    <a:pt x="1858010" y="166370"/>
                    <a:pt x="1847850" y="170180"/>
                    <a:pt x="1822450" y="175260"/>
                  </a:cubicBezTo>
                  <a:cubicBezTo>
                    <a:pt x="1732280" y="191770"/>
                    <a:pt x="1389380" y="163830"/>
                    <a:pt x="1183640" y="165100"/>
                  </a:cubicBezTo>
                  <a:cubicBezTo>
                    <a:pt x="991870" y="165100"/>
                    <a:pt x="768350" y="151130"/>
                    <a:pt x="626110" y="175260"/>
                  </a:cubicBezTo>
                  <a:cubicBezTo>
                    <a:pt x="532130" y="191770"/>
                    <a:pt x="455930" y="226060"/>
                    <a:pt x="400050" y="248920"/>
                  </a:cubicBezTo>
                  <a:cubicBezTo>
                    <a:pt x="367030" y="264160"/>
                    <a:pt x="347980" y="266700"/>
                    <a:pt x="322580" y="290830"/>
                  </a:cubicBezTo>
                  <a:cubicBezTo>
                    <a:pt x="276860" y="334010"/>
                    <a:pt x="227330" y="469900"/>
                    <a:pt x="187960" y="516890"/>
                  </a:cubicBezTo>
                  <a:cubicBezTo>
                    <a:pt x="166370" y="542290"/>
                    <a:pt x="147320" y="557530"/>
                    <a:pt x="128270" y="567690"/>
                  </a:cubicBezTo>
                  <a:cubicBezTo>
                    <a:pt x="115570" y="574040"/>
                    <a:pt x="104140" y="579120"/>
                    <a:pt x="90170" y="577850"/>
                  </a:cubicBezTo>
                  <a:cubicBezTo>
                    <a:pt x="71120" y="575310"/>
                    <a:pt x="35560" y="561340"/>
                    <a:pt x="22860" y="542290"/>
                  </a:cubicBezTo>
                  <a:cubicBezTo>
                    <a:pt x="10160" y="524510"/>
                    <a:pt x="0" y="488950"/>
                    <a:pt x="12700" y="467360"/>
                  </a:cubicBezTo>
                  <a:cubicBezTo>
                    <a:pt x="35560" y="427990"/>
                    <a:pt x="160020" y="400050"/>
                    <a:pt x="226060" y="377190"/>
                  </a:cubicBezTo>
                  <a:cubicBezTo>
                    <a:pt x="280670" y="356870"/>
                    <a:pt x="327660" y="342900"/>
                    <a:pt x="381000" y="332740"/>
                  </a:cubicBezTo>
                  <a:cubicBezTo>
                    <a:pt x="439420" y="321310"/>
                    <a:pt x="516890" y="331470"/>
                    <a:pt x="563880" y="314960"/>
                  </a:cubicBezTo>
                  <a:cubicBezTo>
                    <a:pt x="596900" y="303530"/>
                    <a:pt x="613410" y="274320"/>
                    <a:pt x="643890" y="260350"/>
                  </a:cubicBezTo>
                  <a:cubicBezTo>
                    <a:pt x="676910" y="245110"/>
                    <a:pt x="716280" y="236220"/>
                    <a:pt x="758190" y="229870"/>
                  </a:cubicBezTo>
                  <a:cubicBezTo>
                    <a:pt x="808990" y="222250"/>
                    <a:pt x="876300" y="231140"/>
                    <a:pt x="928370" y="224790"/>
                  </a:cubicBezTo>
                  <a:cubicBezTo>
                    <a:pt x="975360" y="218440"/>
                    <a:pt x="1005840" y="199390"/>
                    <a:pt x="1057910" y="193040"/>
                  </a:cubicBezTo>
                  <a:cubicBezTo>
                    <a:pt x="1135380" y="181610"/>
                    <a:pt x="1304290" y="175260"/>
                    <a:pt x="1353820" y="186690"/>
                  </a:cubicBezTo>
                  <a:cubicBezTo>
                    <a:pt x="1371600" y="190500"/>
                    <a:pt x="1377950" y="194310"/>
                    <a:pt x="1388110" y="204470"/>
                  </a:cubicBezTo>
                  <a:cubicBezTo>
                    <a:pt x="1399540" y="215900"/>
                    <a:pt x="1413510" y="236220"/>
                    <a:pt x="1414780" y="254000"/>
                  </a:cubicBezTo>
                  <a:cubicBezTo>
                    <a:pt x="1416050" y="275590"/>
                    <a:pt x="1403350" y="309880"/>
                    <a:pt x="1389380" y="325120"/>
                  </a:cubicBezTo>
                  <a:cubicBezTo>
                    <a:pt x="1375410" y="337820"/>
                    <a:pt x="1365250" y="340360"/>
                    <a:pt x="1336040" y="345440"/>
                  </a:cubicBezTo>
                  <a:cubicBezTo>
                    <a:pt x="1223010" y="367030"/>
                    <a:pt x="579120" y="365760"/>
                    <a:pt x="485140" y="342900"/>
                  </a:cubicBezTo>
                  <a:cubicBezTo>
                    <a:pt x="464820" y="337820"/>
                    <a:pt x="459740" y="334010"/>
                    <a:pt x="450850" y="325120"/>
                  </a:cubicBezTo>
                  <a:cubicBezTo>
                    <a:pt x="439420" y="313690"/>
                    <a:pt x="426720" y="290830"/>
                    <a:pt x="424180" y="274320"/>
                  </a:cubicBezTo>
                  <a:cubicBezTo>
                    <a:pt x="421640" y="261620"/>
                    <a:pt x="422910" y="248920"/>
                    <a:pt x="429260" y="236220"/>
                  </a:cubicBezTo>
                  <a:cubicBezTo>
                    <a:pt x="435610" y="220980"/>
                    <a:pt x="441960" y="205740"/>
                    <a:pt x="466090" y="193040"/>
                  </a:cubicBezTo>
                  <a:cubicBezTo>
                    <a:pt x="565150" y="144780"/>
                    <a:pt x="1085850" y="139700"/>
                    <a:pt x="1332230" y="129540"/>
                  </a:cubicBezTo>
                  <a:cubicBezTo>
                    <a:pt x="1513840" y="120650"/>
                    <a:pt x="1751330" y="101600"/>
                    <a:pt x="1809750" y="123190"/>
                  </a:cubicBezTo>
                  <a:cubicBezTo>
                    <a:pt x="1824990" y="128270"/>
                    <a:pt x="1828800" y="134620"/>
                    <a:pt x="1833880" y="144780"/>
                  </a:cubicBezTo>
                  <a:cubicBezTo>
                    <a:pt x="1841500" y="156210"/>
                    <a:pt x="1846580" y="177800"/>
                    <a:pt x="1846580" y="191770"/>
                  </a:cubicBezTo>
                  <a:cubicBezTo>
                    <a:pt x="1845310" y="203200"/>
                    <a:pt x="1841500" y="213360"/>
                    <a:pt x="1835150" y="222250"/>
                  </a:cubicBezTo>
                  <a:cubicBezTo>
                    <a:pt x="1826260" y="233680"/>
                    <a:pt x="1818640" y="242570"/>
                    <a:pt x="1794510" y="250190"/>
                  </a:cubicBezTo>
                  <a:cubicBezTo>
                    <a:pt x="1703070" y="279400"/>
                    <a:pt x="1202690" y="238760"/>
                    <a:pt x="1052830" y="257810"/>
                  </a:cubicBezTo>
                  <a:cubicBezTo>
                    <a:pt x="985520" y="266700"/>
                    <a:pt x="944880" y="295910"/>
                    <a:pt x="910590" y="293370"/>
                  </a:cubicBezTo>
                  <a:cubicBezTo>
                    <a:pt x="889000" y="292100"/>
                    <a:pt x="872490" y="284480"/>
                    <a:pt x="859790" y="273050"/>
                  </a:cubicBezTo>
                  <a:cubicBezTo>
                    <a:pt x="847090" y="261620"/>
                    <a:pt x="836930" y="241300"/>
                    <a:pt x="835660" y="224790"/>
                  </a:cubicBezTo>
                  <a:cubicBezTo>
                    <a:pt x="833120" y="208280"/>
                    <a:pt x="840740" y="185420"/>
                    <a:pt x="848360" y="172720"/>
                  </a:cubicBezTo>
                  <a:cubicBezTo>
                    <a:pt x="855980" y="162560"/>
                    <a:pt x="863600" y="152400"/>
                    <a:pt x="876300" y="148590"/>
                  </a:cubicBezTo>
                  <a:cubicBezTo>
                    <a:pt x="895350" y="143510"/>
                    <a:pt x="915670" y="157480"/>
                    <a:pt x="956310" y="158750"/>
                  </a:cubicBezTo>
                  <a:cubicBezTo>
                    <a:pt x="1078230" y="166370"/>
                    <a:pt x="1555750" y="107950"/>
                    <a:pt x="1695450" y="152400"/>
                  </a:cubicBezTo>
                  <a:cubicBezTo>
                    <a:pt x="1760220" y="173990"/>
                    <a:pt x="1809750" y="209550"/>
                    <a:pt x="1821180" y="243840"/>
                  </a:cubicBezTo>
                  <a:cubicBezTo>
                    <a:pt x="1828800" y="269240"/>
                    <a:pt x="1811020" y="306070"/>
                    <a:pt x="1793240" y="326390"/>
                  </a:cubicBezTo>
                  <a:cubicBezTo>
                    <a:pt x="1774190" y="347980"/>
                    <a:pt x="1750060" y="353060"/>
                    <a:pt x="1709420" y="367030"/>
                  </a:cubicBezTo>
                  <a:cubicBezTo>
                    <a:pt x="1612900" y="401320"/>
                    <a:pt x="1332230" y="448310"/>
                    <a:pt x="1201420" y="485140"/>
                  </a:cubicBezTo>
                  <a:cubicBezTo>
                    <a:pt x="1118870" y="509270"/>
                    <a:pt x="1045210" y="571500"/>
                    <a:pt x="999490" y="553720"/>
                  </a:cubicBezTo>
                  <a:cubicBezTo>
                    <a:pt x="963930" y="541020"/>
                    <a:pt x="918210" y="464820"/>
                    <a:pt x="932180" y="439420"/>
                  </a:cubicBezTo>
                  <a:cubicBezTo>
                    <a:pt x="956310" y="393700"/>
                    <a:pt x="1198880" y="433070"/>
                    <a:pt x="1338580" y="416560"/>
                  </a:cubicBezTo>
                  <a:cubicBezTo>
                    <a:pt x="1487170" y="400050"/>
                    <a:pt x="1673860" y="349250"/>
                    <a:pt x="1798320" y="335280"/>
                  </a:cubicBezTo>
                  <a:cubicBezTo>
                    <a:pt x="1882140" y="326390"/>
                    <a:pt x="1974850" y="313690"/>
                    <a:pt x="2010410" y="325120"/>
                  </a:cubicBezTo>
                  <a:cubicBezTo>
                    <a:pt x="2024380" y="330200"/>
                    <a:pt x="2029460" y="336550"/>
                    <a:pt x="2035810" y="345440"/>
                  </a:cubicBezTo>
                  <a:cubicBezTo>
                    <a:pt x="2043430" y="356870"/>
                    <a:pt x="2051050" y="377190"/>
                    <a:pt x="2049780" y="392430"/>
                  </a:cubicBezTo>
                  <a:cubicBezTo>
                    <a:pt x="2048510" y="407670"/>
                    <a:pt x="2038350" y="425450"/>
                    <a:pt x="2029460" y="435610"/>
                  </a:cubicBezTo>
                  <a:cubicBezTo>
                    <a:pt x="2021840" y="444500"/>
                    <a:pt x="2015490" y="448310"/>
                    <a:pt x="2001520" y="453390"/>
                  </a:cubicBezTo>
                  <a:cubicBezTo>
                    <a:pt x="1971040" y="461010"/>
                    <a:pt x="1911350" y="449580"/>
                    <a:pt x="1850390" y="454660"/>
                  </a:cubicBezTo>
                  <a:cubicBezTo>
                    <a:pt x="1748790" y="463550"/>
                    <a:pt x="1567180" y="508000"/>
                    <a:pt x="1456690" y="520700"/>
                  </a:cubicBezTo>
                  <a:cubicBezTo>
                    <a:pt x="1376680" y="530860"/>
                    <a:pt x="1290320" y="542290"/>
                    <a:pt x="1245870" y="535940"/>
                  </a:cubicBezTo>
                  <a:cubicBezTo>
                    <a:pt x="1225550" y="533400"/>
                    <a:pt x="1211580" y="528320"/>
                    <a:pt x="1200150" y="519430"/>
                  </a:cubicBezTo>
                  <a:cubicBezTo>
                    <a:pt x="1191260" y="513080"/>
                    <a:pt x="1184910" y="504190"/>
                    <a:pt x="1181100" y="492760"/>
                  </a:cubicBezTo>
                  <a:cubicBezTo>
                    <a:pt x="1177290" y="480060"/>
                    <a:pt x="1174750" y="458470"/>
                    <a:pt x="1179830" y="444500"/>
                  </a:cubicBezTo>
                  <a:cubicBezTo>
                    <a:pt x="1184910" y="429260"/>
                    <a:pt x="1196340" y="417830"/>
                    <a:pt x="1211580" y="406400"/>
                  </a:cubicBezTo>
                  <a:cubicBezTo>
                    <a:pt x="1234440" y="389890"/>
                    <a:pt x="1278890" y="373380"/>
                    <a:pt x="1313180" y="364490"/>
                  </a:cubicBezTo>
                  <a:cubicBezTo>
                    <a:pt x="1344930" y="355600"/>
                    <a:pt x="1377950" y="361950"/>
                    <a:pt x="1410970" y="355600"/>
                  </a:cubicBezTo>
                  <a:cubicBezTo>
                    <a:pt x="1446530" y="347980"/>
                    <a:pt x="1483360" y="327660"/>
                    <a:pt x="1517650" y="321310"/>
                  </a:cubicBezTo>
                  <a:cubicBezTo>
                    <a:pt x="1545590" y="316230"/>
                    <a:pt x="1576070" y="311150"/>
                    <a:pt x="1597660" y="317500"/>
                  </a:cubicBezTo>
                  <a:cubicBezTo>
                    <a:pt x="1615440" y="322580"/>
                    <a:pt x="1631950" y="335280"/>
                    <a:pt x="1640840" y="349250"/>
                  </a:cubicBezTo>
                  <a:cubicBezTo>
                    <a:pt x="1649730" y="363220"/>
                    <a:pt x="1653540" y="386080"/>
                    <a:pt x="1651000" y="402590"/>
                  </a:cubicBezTo>
                  <a:cubicBezTo>
                    <a:pt x="1648460" y="417830"/>
                    <a:pt x="1635760" y="438150"/>
                    <a:pt x="1624330" y="448310"/>
                  </a:cubicBezTo>
                  <a:cubicBezTo>
                    <a:pt x="1615440" y="457200"/>
                    <a:pt x="1610360" y="459740"/>
                    <a:pt x="1591310" y="463550"/>
                  </a:cubicBezTo>
                  <a:cubicBezTo>
                    <a:pt x="1483360" y="487680"/>
                    <a:pt x="619760" y="500380"/>
                    <a:pt x="461010" y="466090"/>
                  </a:cubicBezTo>
                  <a:cubicBezTo>
                    <a:pt x="416560" y="457200"/>
                    <a:pt x="403860" y="448310"/>
                    <a:pt x="379730" y="429260"/>
                  </a:cubicBezTo>
                  <a:cubicBezTo>
                    <a:pt x="354330" y="408940"/>
                    <a:pt x="336550" y="359410"/>
                    <a:pt x="314960" y="346710"/>
                  </a:cubicBezTo>
                  <a:cubicBezTo>
                    <a:pt x="302260" y="339090"/>
                    <a:pt x="290830" y="345440"/>
                    <a:pt x="278130" y="340360"/>
                  </a:cubicBezTo>
                  <a:cubicBezTo>
                    <a:pt x="265430" y="332740"/>
                    <a:pt x="247650" y="321310"/>
                    <a:pt x="240030" y="304800"/>
                  </a:cubicBezTo>
                  <a:cubicBezTo>
                    <a:pt x="231140" y="285750"/>
                    <a:pt x="229870" y="247650"/>
                    <a:pt x="238760" y="228600"/>
                  </a:cubicBezTo>
                  <a:cubicBezTo>
                    <a:pt x="245110" y="212090"/>
                    <a:pt x="259080" y="198120"/>
                    <a:pt x="275590" y="191770"/>
                  </a:cubicBezTo>
                  <a:cubicBezTo>
                    <a:pt x="294640" y="182880"/>
                    <a:pt x="332740" y="182880"/>
                    <a:pt x="351790" y="193040"/>
                  </a:cubicBezTo>
                  <a:cubicBezTo>
                    <a:pt x="372110" y="204470"/>
                    <a:pt x="389890" y="237490"/>
                    <a:pt x="393700" y="259080"/>
                  </a:cubicBezTo>
                  <a:cubicBezTo>
                    <a:pt x="396240" y="275590"/>
                    <a:pt x="391160" y="295910"/>
                    <a:pt x="379730" y="308610"/>
                  </a:cubicBezTo>
                  <a:cubicBezTo>
                    <a:pt x="367030" y="326390"/>
                    <a:pt x="334010" y="344170"/>
                    <a:pt x="313690" y="346710"/>
                  </a:cubicBezTo>
                  <a:cubicBezTo>
                    <a:pt x="295910" y="347980"/>
                    <a:pt x="276860" y="342900"/>
                    <a:pt x="262890" y="331470"/>
                  </a:cubicBezTo>
                  <a:cubicBezTo>
                    <a:pt x="247650" y="317500"/>
                    <a:pt x="228600" y="284480"/>
                    <a:pt x="229870" y="261620"/>
                  </a:cubicBezTo>
                  <a:cubicBezTo>
                    <a:pt x="229870" y="240030"/>
                    <a:pt x="250190" y="208280"/>
                    <a:pt x="267970" y="195580"/>
                  </a:cubicBezTo>
                  <a:cubicBezTo>
                    <a:pt x="281940" y="185420"/>
                    <a:pt x="298450" y="181610"/>
                    <a:pt x="318770" y="182880"/>
                  </a:cubicBezTo>
                  <a:cubicBezTo>
                    <a:pt x="349250" y="186690"/>
                    <a:pt x="408940" y="213360"/>
                    <a:pt x="434340" y="237490"/>
                  </a:cubicBezTo>
                  <a:cubicBezTo>
                    <a:pt x="454660" y="256540"/>
                    <a:pt x="440690" y="288290"/>
                    <a:pt x="471170" y="307340"/>
                  </a:cubicBezTo>
                  <a:cubicBezTo>
                    <a:pt x="586740" y="377190"/>
                    <a:pt x="1477010" y="276860"/>
                    <a:pt x="1597660" y="317500"/>
                  </a:cubicBezTo>
                  <a:cubicBezTo>
                    <a:pt x="1624330" y="326390"/>
                    <a:pt x="1631950" y="337820"/>
                    <a:pt x="1640840" y="349250"/>
                  </a:cubicBezTo>
                  <a:cubicBezTo>
                    <a:pt x="1647190" y="359410"/>
                    <a:pt x="1651000" y="372110"/>
                    <a:pt x="1652270" y="383540"/>
                  </a:cubicBezTo>
                  <a:cubicBezTo>
                    <a:pt x="1652270" y="394970"/>
                    <a:pt x="1651000" y="407670"/>
                    <a:pt x="1645920" y="419100"/>
                  </a:cubicBezTo>
                  <a:cubicBezTo>
                    <a:pt x="1639570" y="433070"/>
                    <a:pt x="1628140" y="447040"/>
                    <a:pt x="1609090" y="457200"/>
                  </a:cubicBezTo>
                  <a:cubicBezTo>
                    <a:pt x="1570990" y="478790"/>
                    <a:pt x="1470660" y="494030"/>
                    <a:pt x="1419860" y="501650"/>
                  </a:cubicBezTo>
                  <a:cubicBezTo>
                    <a:pt x="1386840" y="505460"/>
                    <a:pt x="1365250" y="499110"/>
                    <a:pt x="1337310" y="504190"/>
                  </a:cubicBezTo>
                  <a:cubicBezTo>
                    <a:pt x="1306830" y="510540"/>
                    <a:pt x="1271270" y="535940"/>
                    <a:pt x="1245870" y="535940"/>
                  </a:cubicBezTo>
                  <a:cubicBezTo>
                    <a:pt x="1228090" y="535940"/>
                    <a:pt x="1211580" y="529590"/>
                    <a:pt x="1200150" y="519430"/>
                  </a:cubicBezTo>
                  <a:cubicBezTo>
                    <a:pt x="1188720" y="509270"/>
                    <a:pt x="1178560" y="491490"/>
                    <a:pt x="1177290" y="477520"/>
                  </a:cubicBezTo>
                  <a:cubicBezTo>
                    <a:pt x="1174750" y="462280"/>
                    <a:pt x="1179830" y="441960"/>
                    <a:pt x="1187450" y="429260"/>
                  </a:cubicBezTo>
                  <a:cubicBezTo>
                    <a:pt x="1196340" y="416560"/>
                    <a:pt x="1206500" y="408940"/>
                    <a:pt x="1226820" y="401320"/>
                  </a:cubicBezTo>
                  <a:cubicBezTo>
                    <a:pt x="1281430" y="381000"/>
                    <a:pt x="1441450" y="394970"/>
                    <a:pt x="1546860" y="381000"/>
                  </a:cubicBezTo>
                  <a:cubicBezTo>
                    <a:pt x="1649730" y="367030"/>
                    <a:pt x="1764030" y="325120"/>
                    <a:pt x="1849120" y="318770"/>
                  </a:cubicBezTo>
                  <a:cubicBezTo>
                    <a:pt x="1911350" y="313690"/>
                    <a:pt x="1977390" y="311150"/>
                    <a:pt x="2010410" y="325120"/>
                  </a:cubicBezTo>
                  <a:cubicBezTo>
                    <a:pt x="2028190" y="332740"/>
                    <a:pt x="2037080" y="347980"/>
                    <a:pt x="2043430" y="359410"/>
                  </a:cubicBezTo>
                  <a:cubicBezTo>
                    <a:pt x="2049780" y="369570"/>
                    <a:pt x="2049780" y="381000"/>
                    <a:pt x="2049780" y="392430"/>
                  </a:cubicBezTo>
                  <a:cubicBezTo>
                    <a:pt x="2048510" y="402590"/>
                    <a:pt x="2045970" y="414020"/>
                    <a:pt x="2039620" y="422910"/>
                  </a:cubicBezTo>
                  <a:cubicBezTo>
                    <a:pt x="2032000" y="434340"/>
                    <a:pt x="2021840" y="444500"/>
                    <a:pt x="2001520" y="453390"/>
                  </a:cubicBezTo>
                  <a:cubicBezTo>
                    <a:pt x="1949450" y="472440"/>
                    <a:pt x="1805940" y="461010"/>
                    <a:pt x="1703070" y="476250"/>
                  </a:cubicBezTo>
                  <a:cubicBezTo>
                    <a:pt x="1590040" y="492760"/>
                    <a:pt x="1455420" y="534670"/>
                    <a:pt x="1355090" y="552450"/>
                  </a:cubicBezTo>
                  <a:cubicBezTo>
                    <a:pt x="1278890" y="566420"/>
                    <a:pt x="1225550" y="577850"/>
                    <a:pt x="1154430" y="580390"/>
                  </a:cubicBezTo>
                  <a:cubicBezTo>
                    <a:pt x="1076960" y="584200"/>
                    <a:pt x="956310" y="596900"/>
                    <a:pt x="908050" y="568960"/>
                  </a:cubicBezTo>
                  <a:cubicBezTo>
                    <a:pt x="877570" y="552450"/>
                    <a:pt x="850900" y="518160"/>
                    <a:pt x="854710" y="494030"/>
                  </a:cubicBezTo>
                  <a:cubicBezTo>
                    <a:pt x="858520" y="467360"/>
                    <a:pt x="901700" y="443230"/>
                    <a:pt x="946150" y="419100"/>
                  </a:cubicBezTo>
                  <a:cubicBezTo>
                    <a:pt x="1033780" y="374650"/>
                    <a:pt x="1252220" y="325120"/>
                    <a:pt x="1370330" y="295910"/>
                  </a:cubicBezTo>
                  <a:cubicBezTo>
                    <a:pt x="1455420" y="275590"/>
                    <a:pt x="1537970" y="270510"/>
                    <a:pt x="1592580" y="255270"/>
                  </a:cubicBezTo>
                  <a:cubicBezTo>
                    <a:pt x="1625600" y="245110"/>
                    <a:pt x="1653540" y="214630"/>
                    <a:pt x="1670050" y="222250"/>
                  </a:cubicBezTo>
                  <a:cubicBezTo>
                    <a:pt x="1686560" y="229870"/>
                    <a:pt x="1709420" y="276860"/>
                    <a:pt x="1695450" y="295910"/>
                  </a:cubicBezTo>
                  <a:cubicBezTo>
                    <a:pt x="1653540" y="354330"/>
                    <a:pt x="1002030" y="304800"/>
                    <a:pt x="910590" y="293370"/>
                  </a:cubicBezTo>
                  <a:cubicBezTo>
                    <a:pt x="890270" y="290830"/>
                    <a:pt x="885190" y="290830"/>
                    <a:pt x="875030" y="284480"/>
                  </a:cubicBezTo>
                  <a:cubicBezTo>
                    <a:pt x="862330" y="275590"/>
                    <a:pt x="845820" y="257810"/>
                    <a:pt x="839470" y="242570"/>
                  </a:cubicBezTo>
                  <a:cubicBezTo>
                    <a:pt x="834390" y="231140"/>
                    <a:pt x="833120" y="219710"/>
                    <a:pt x="835660" y="207010"/>
                  </a:cubicBezTo>
                  <a:cubicBezTo>
                    <a:pt x="838200" y="191770"/>
                    <a:pt x="844550" y="172720"/>
                    <a:pt x="861060" y="158750"/>
                  </a:cubicBezTo>
                  <a:cubicBezTo>
                    <a:pt x="894080" y="133350"/>
                    <a:pt x="966470" y="119380"/>
                    <a:pt x="1052830" y="109220"/>
                  </a:cubicBezTo>
                  <a:cubicBezTo>
                    <a:pt x="1220470" y="90170"/>
                    <a:pt x="1724660" y="83820"/>
                    <a:pt x="1809750" y="123190"/>
                  </a:cubicBezTo>
                  <a:cubicBezTo>
                    <a:pt x="1831340" y="132080"/>
                    <a:pt x="1836420" y="146050"/>
                    <a:pt x="1841500" y="158750"/>
                  </a:cubicBezTo>
                  <a:cubicBezTo>
                    <a:pt x="1846580" y="168910"/>
                    <a:pt x="1847850" y="180340"/>
                    <a:pt x="1846580" y="191770"/>
                  </a:cubicBezTo>
                  <a:cubicBezTo>
                    <a:pt x="1844040" y="205740"/>
                    <a:pt x="1833880" y="224790"/>
                    <a:pt x="1823720" y="234950"/>
                  </a:cubicBezTo>
                  <a:cubicBezTo>
                    <a:pt x="1816100" y="242570"/>
                    <a:pt x="1811020" y="246380"/>
                    <a:pt x="1794510" y="250190"/>
                  </a:cubicBezTo>
                  <a:cubicBezTo>
                    <a:pt x="1746250" y="262890"/>
                    <a:pt x="1581150" y="247650"/>
                    <a:pt x="1473200" y="252730"/>
                  </a:cubicBezTo>
                  <a:cubicBezTo>
                    <a:pt x="1362710" y="256540"/>
                    <a:pt x="1258570" y="262890"/>
                    <a:pt x="1139190" y="275590"/>
                  </a:cubicBezTo>
                  <a:cubicBezTo>
                    <a:pt x="998220" y="290830"/>
                    <a:pt x="800100" y="332740"/>
                    <a:pt x="683260" y="342900"/>
                  </a:cubicBezTo>
                  <a:cubicBezTo>
                    <a:pt x="609600" y="347980"/>
                    <a:pt x="546100" y="353060"/>
                    <a:pt x="504190" y="345440"/>
                  </a:cubicBezTo>
                  <a:cubicBezTo>
                    <a:pt x="480060" y="340360"/>
                    <a:pt x="463550" y="337820"/>
                    <a:pt x="450850" y="325120"/>
                  </a:cubicBezTo>
                  <a:cubicBezTo>
                    <a:pt x="435610" y="309880"/>
                    <a:pt x="424180" y="274320"/>
                    <a:pt x="424180" y="255270"/>
                  </a:cubicBezTo>
                  <a:cubicBezTo>
                    <a:pt x="424180" y="241300"/>
                    <a:pt x="429260" y="229870"/>
                    <a:pt x="438150" y="219710"/>
                  </a:cubicBezTo>
                  <a:cubicBezTo>
                    <a:pt x="448310" y="205740"/>
                    <a:pt x="457200" y="195580"/>
                    <a:pt x="485140" y="186690"/>
                  </a:cubicBezTo>
                  <a:cubicBezTo>
                    <a:pt x="591820" y="153670"/>
                    <a:pt x="1258570" y="162560"/>
                    <a:pt x="1353820" y="186690"/>
                  </a:cubicBezTo>
                  <a:cubicBezTo>
                    <a:pt x="1374140" y="190500"/>
                    <a:pt x="1377950" y="194310"/>
                    <a:pt x="1388110" y="204470"/>
                  </a:cubicBezTo>
                  <a:cubicBezTo>
                    <a:pt x="1399540" y="215900"/>
                    <a:pt x="1413510" y="236220"/>
                    <a:pt x="1414780" y="254000"/>
                  </a:cubicBezTo>
                  <a:cubicBezTo>
                    <a:pt x="1416050" y="275590"/>
                    <a:pt x="1403350" y="309880"/>
                    <a:pt x="1389380" y="325120"/>
                  </a:cubicBezTo>
                  <a:cubicBezTo>
                    <a:pt x="1375410" y="337820"/>
                    <a:pt x="1360170" y="341630"/>
                    <a:pt x="1336040" y="345440"/>
                  </a:cubicBezTo>
                  <a:cubicBezTo>
                    <a:pt x="1289050" y="354330"/>
                    <a:pt x="1200150" y="341630"/>
                    <a:pt x="1129030" y="347980"/>
                  </a:cubicBezTo>
                  <a:cubicBezTo>
                    <a:pt x="1052830" y="354330"/>
                    <a:pt x="962660" y="379730"/>
                    <a:pt x="891540" y="386080"/>
                  </a:cubicBezTo>
                  <a:cubicBezTo>
                    <a:pt x="833120" y="392430"/>
                    <a:pt x="782320" y="378460"/>
                    <a:pt x="732790" y="391160"/>
                  </a:cubicBezTo>
                  <a:cubicBezTo>
                    <a:pt x="680720" y="403860"/>
                    <a:pt x="636270" y="449580"/>
                    <a:pt x="585470" y="466090"/>
                  </a:cubicBezTo>
                  <a:cubicBezTo>
                    <a:pt x="535940" y="480060"/>
                    <a:pt x="488950" y="469900"/>
                    <a:pt x="427990" y="483870"/>
                  </a:cubicBezTo>
                  <a:cubicBezTo>
                    <a:pt x="340360" y="501650"/>
                    <a:pt x="123190" y="598170"/>
                    <a:pt x="113030" y="582930"/>
                  </a:cubicBezTo>
                  <a:cubicBezTo>
                    <a:pt x="107950" y="575310"/>
                    <a:pt x="166370" y="523240"/>
                    <a:pt x="166370" y="524510"/>
                  </a:cubicBezTo>
                  <a:cubicBezTo>
                    <a:pt x="166370" y="524510"/>
                    <a:pt x="146050" y="560070"/>
                    <a:pt x="128270" y="567690"/>
                  </a:cubicBezTo>
                  <a:cubicBezTo>
                    <a:pt x="109220" y="576580"/>
                    <a:pt x="72390" y="576580"/>
                    <a:pt x="52070" y="567690"/>
                  </a:cubicBezTo>
                  <a:cubicBezTo>
                    <a:pt x="35560" y="560070"/>
                    <a:pt x="20320" y="542290"/>
                    <a:pt x="13970" y="524510"/>
                  </a:cubicBezTo>
                  <a:cubicBezTo>
                    <a:pt x="7620" y="508000"/>
                    <a:pt x="6350" y="481330"/>
                    <a:pt x="12700" y="467360"/>
                  </a:cubicBezTo>
                  <a:cubicBezTo>
                    <a:pt x="20320" y="454660"/>
                    <a:pt x="36830" y="455930"/>
                    <a:pt x="50800" y="440690"/>
                  </a:cubicBezTo>
                  <a:cubicBezTo>
                    <a:pt x="85090" y="402590"/>
                    <a:pt x="116840" y="264160"/>
                    <a:pt x="175260" y="203200"/>
                  </a:cubicBezTo>
                  <a:cubicBezTo>
                    <a:pt x="232410" y="144780"/>
                    <a:pt x="320040" y="106680"/>
                    <a:pt x="396240" y="77470"/>
                  </a:cubicBezTo>
                  <a:cubicBezTo>
                    <a:pt x="469900" y="49530"/>
                    <a:pt x="518160" y="39370"/>
                    <a:pt x="626110" y="29210"/>
                  </a:cubicBezTo>
                  <a:cubicBezTo>
                    <a:pt x="871220" y="5080"/>
                    <a:pt x="1748790" y="0"/>
                    <a:pt x="1852930" y="38100"/>
                  </a:cubicBezTo>
                  <a:cubicBezTo>
                    <a:pt x="1869440" y="44450"/>
                    <a:pt x="1871980" y="50800"/>
                    <a:pt x="1878330" y="60960"/>
                  </a:cubicBezTo>
                  <a:cubicBezTo>
                    <a:pt x="1887220" y="72390"/>
                    <a:pt x="1892300" y="95250"/>
                    <a:pt x="1892300" y="109220"/>
                  </a:cubicBezTo>
                  <a:cubicBezTo>
                    <a:pt x="1892300" y="121920"/>
                    <a:pt x="1888490" y="132080"/>
                    <a:pt x="1880870" y="142240"/>
                  </a:cubicBezTo>
                  <a:cubicBezTo>
                    <a:pt x="1871980" y="153670"/>
                    <a:pt x="1861820" y="163830"/>
                    <a:pt x="1838960" y="172720"/>
                  </a:cubicBezTo>
                  <a:cubicBezTo>
                    <a:pt x="1780540" y="193040"/>
                    <a:pt x="1591310" y="176530"/>
                    <a:pt x="1483360" y="194310"/>
                  </a:cubicBezTo>
                  <a:cubicBezTo>
                    <a:pt x="1389380" y="208280"/>
                    <a:pt x="1314450" y="245110"/>
                    <a:pt x="1226820" y="261620"/>
                  </a:cubicBezTo>
                  <a:cubicBezTo>
                    <a:pt x="1139190" y="278130"/>
                    <a:pt x="1026160" y="290830"/>
                    <a:pt x="960120" y="293370"/>
                  </a:cubicBezTo>
                  <a:cubicBezTo>
                    <a:pt x="920750" y="295910"/>
                    <a:pt x="890270" y="297180"/>
                    <a:pt x="866140" y="289560"/>
                  </a:cubicBezTo>
                  <a:cubicBezTo>
                    <a:pt x="848360" y="284480"/>
                    <a:pt x="834390" y="276860"/>
                    <a:pt x="825500" y="262890"/>
                  </a:cubicBezTo>
                  <a:cubicBezTo>
                    <a:pt x="816610" y="247650"/>
                    <a:pt x="810260" y="218440"/>
                    <a:pt x="816610" y="200660"/>
                  </a:cubicBezTo>
                  <a:cubicBezTo>
                    <a:pt x="822960" y="182880"/>
                    <a:pt x="838200" y="168910"/>
                    <a:pt x="863600" y="158750"/>
                  </a:cubicBezTo>
                  <a:cubicBezTo>
                    <a:pt x="922020" y="133350"/>
                    <a:pt x="1094740" y="153670"/>
                    <a:pt x="1201420" y="139700"/>
                  </a:cubicBezTo>
                  <a:cubicBezTo>
                    <a:pt x="1297940" y="127000"/>
                    <a:pt x="1367790" y="93980"/>
                    <a:pt x="1477010" y="81280"/>
                  </a:cubicBezTo>
                  <a:cubicBezTo>
                    <a:pt x="1635760" y="64770"/>
                    <a:pt x="1977390" y="62230"/>
                    <a:pt x="2061210" y="77470"/>
                  </a:cubicBezTo>
                  <a:cubicBezTo>
                    <a:pt x="2085340" y="81280"/>
                    <a:pt x="2094230" y="83820"/>
                    <a:pt x="2105660" y="92710"/>
                  </a:cubicBezTo>
                  <a:cubicBezTo>
                    <a:pt x="2117090" y="102870"/>
                    <a:pt x="2125980" y="120650"/>
                    <a:pt x="2128520" y="134620"/>
                  </a:cubicBezTo>
                  <a:cubicBezTo>
                    <a:pt x="2131060" y="144780"/>
                    <a:pt x="2129790" y="154940"/>
                    <a:pt x="2124710" y="166370"/>
                  </a:cubicBezTo>
                  <a:cubicBezTo>
                    <a:pt x="2118360" y="180340"/>
                    <a:pt x="2105660" y="196850"/>
                    <a:pt x="2080260" y="207010"/>
                  </a:cubicBezTo>
                  <a:cubicBezTo>
                    <a:pt x="2009140" y="236220"/>
                    <a:pt x="1804670" y="210820"/>
                    <a:pt x="1621790" y="224790"/>
                  </a:cubicBezTo>
                  <a:cubicBezTo>
                    <a:pt x="1348740" y="243840"/>
                    <a:pt x="720090" y="344170"/>
                    <a:pt x="600710" y="332740"/>
                  </a:cubicBezTo>
                  <a:cubicBezTo>
                    <a:pt x="575310" y="330200"/>
                    <a:pt x="566420" y="328930"/>
                    <a:pt x="553720" y="318770"/>
                  </a:cubicBezTo>
                  <a:cubicBezTo>
                    <a:pt x="541020" y="307340"/>
                    <a:pt x="527050" y="279400"/>
                    <a:pt x="527050" y="261620"/>
                  </a:cubicBezTo>
                  <a:cubicBezTo>
                    <a:pt x="527050" y="246380"/>
                    <a:pt x="535940" y="228600"/>
                    <a:pt x="546100" y="217170"/>
                  </a:cubicBezTo>
                  <a:cubicBezTo>
                    <a:pt x="556260" y="205740"/>
                    <a:pt x="590550" y="196850"/>
                    <a:pt x="590550" y="1968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5557838" y="754380"/>
            <a:ext cx="1997392" cy="643890"/>
            <a:chOff x="0" y="0"/>
            <a:chExt cx="2663190" cy="85852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9530" y="46990"/>
              <a:ext cx="2565400" cy="760730"/>
            </a:xfrm>
            <a:custGeom>
              <a:avLst/>
              <a:gdLst/>
              <a:ahLst/>
              <a:cxnLst/>
              <a:rect r="r" b="b" t="t" l="l"/>
              <a:pathLst>
                <a:path h="760730" w="2565400">
                  <a:moveTo>
                    <a:pt x="749300" y="326390"/>
                  </a:moveTo>
                  <a:cubicBezTo>
                    <a:pt x="736600" y="727710"/>
                    <a:pt x="727710" y="737870"/>
                    <a:pt x="715010" y="746760"/>
                  </a:cubicBezTo>
                  <a:cubicBezTo>
                    <a:pt x="701040" y="755650"/>
                    <a:pt x="680720" y="760730"/>
                    <a:pt x="665480" y="759460"/>
                  </a:cubicBezTo>
                  <a:cubicBezTo>
                    <a:pt x="650240" y="756920"/>
                    <a:pt x="631190" y="745490"/>
                    <a:pt x="621030" y="735330"/>
                  </a:cubicBezTo>
                  <a:cubicBezTo>
                    <a:pt x="612140" y="727710"/>
                    <a:pt x="608330" y="720090"/>
                    <a:pt x="604520" y="704850"/>
                  </a:cubicBezTo>
                  <a:cubicBezTo>
                    <a:pt x="596900" y="678180"/>
                    <a:pt x="610870" y="627380"/>
                    <a:pt x="600710" y="574040"/>
                  </a:cubicBezTo>
                  <a:cubicBezTo>
                    <a:pt x="584200" y="490220"/>
                    <a:pt x="502920" y="330200"/>
                    <a:pt x="485140" y="254000"/>
                  </a:cubicBezTo>
                  <a:cubicBezTo>
                    <a:pt x="476250" y="213360"/>
                    <a:pt x="468630" y="190500"/>
                    <a:pt x="473710" y="157480"/>
                  </a:cubicBezTo>
                  <a:cubicBezTo>
                    <a:pt x="480060" y="116840"/>
                    <a:pt x="500380" y="55880"/>
                    <a:pt x="530860" y="30480"/>
                  </a:cubicBezTo>
                  <a:cubicBezTo>
                    <a:pt x="557530" y="7620"/>
                    <a:pt x="600710" y="10160"/>
                    <a:pt x="640080" y="5080"/>
                  </a:cubicBezTo>
                  <a:cubicBezTo>
                    <a:pt x="683260" y="0"/>
                    <a:pt x="728980" y="0"/>
                    <a:pt x="782320" y="3810"/>
                  </a:cubicBezTo>
                  <a:cubicBezTo>
                    <a:pt x="852170" y="8890"/>
                    <a:pt x="928370" y="24130"/>
                    <a:pt x="1024890" y="43180"/>
                  </a:cubicBezTo>
                  <a:cubicBezTo>
                    <a:pt x="1172210" y="72390"/>
                    <a:pt x="1499870" y="140970"/>
                    <a:pt x="1577340" y="173990"/>
                  </a:cubicBezTo>
                  <a:cubicBezTo>
                    <a:pt x="1601470" y="182880"/>
                    <a:pt x="1610360" y="189230"/>
                    <a:pt x="1619250" y="199390"/>
                  </a:cubicBezTo>
                  <a:cubicBezTo>
                    <a:pt x="1626870" y="208280"/>
                    <a:pt x="1631950" y="218440"/>
                    <a:pt x="1633220" y="229870"/>
                  </a:cubicBezTo>
                  <a:cubicBezTo>
                    <a:pt x="1633220" y="247650"/>
                    <a:pt x="1625600" y="278130"/>
                    <a:pt x="1612900" y="292100"/>
                  </a:cubicBezTo>
                  <a:cubicBezTo>
                    <a:pt x="1601470" y="303530"/>
                    <a:pt x="1591310" y="306070"/>
                    <a:pt x="1567180" y="311150"/>
                  </a:cubicBezTo>
                  <a:cubicBezTo>
                    <a:pt x="1493520" y="328930"/>
                    <a:pt x="1233170" y="330200"/>
                    <a:pt x="1101090" y="344170"/>
                  </a:cubicBezTo>
                  <a:cubicBezTo>
                    <a:pt x="1003300" y="355600"/>
                    <a:pt x="922020" y="365760"/>
                    <a:pt x="844550" y="382270"/>
                  </a:cubicBezTo>
                  <a:cubicBezTo>
                    <a:pt x="778510" y="396240"/>
                    <a:pt x="706120" y="434340"/>
                    <a:pt x="665480" y="433070"/>
                  </a:cubicBezTo>
                  <a:cubicBezTo>
                    <a:pt x="645160" y="431800"/>
                    <a:pt x="632460" y="424180"/>
                    <a:pt x="621030" y="414020"/>
                  </a:cubicBezTo>
                  <a:cubicBezTo>
                    <a:pt x="609600" y="403860"/>
                    <a:pt x="600710" y="386080"/>
                    <a:pt x="598170" y="370840"/>
                  </a:cubicBezTo>
                  <a:cubicBezTo>
                    <a:pt x="596900" y="355600"/>
                    <a:pt x="601980" y="335280"/>
                    <a:pt x="610870" y="323850"/>
                  </a:cubicBezTo>
                  <a:cubicBezTo>
                    <a:pt x="619760" y="311150"/>
                    <a:pt x="629920" y="306070"/>
                    <a:pt x="651510" y="295910"/>
                  </a:cubicBezTo>
                  <a:cubicBezTo>
                    <a:pt x="720090" y="266700"/>
                    <a:pt x="996950" y="201930"/>
                    <a:pt x="1094740" y="185420"/>
                  </a:cubicBezTo>
                  <a:cubicBezTo>
                    <a:pt x="1141730" y="177800"/>
                    <a:pt x="1172210" y="172720"/>
                    <a:pt x="1200150" y="175260"/>
                  </a:cubicBezTo>
                  <a:cubicBezTo>
                    <a:pt x="1220470" y="176530"/>
                    <a:pt x="1238250" y="180340"/>
                    <a:pt x="1250950" y="187960"/>
                  </a:cubicBezTo>
                  <a:cubicBezTo>
                    <a:pt x="1261110" y="195580"/>
                    <a:pt x="1268730" y="204470"/>
                    <a:pt x="1272540" y="214630"/>
                  </a:cubicBezTo>
                  <a:cubicBezTo>
                    <a:pt x="1278890" y="228600"/>
                    <a:pt x="1282700" y="251460"/>
                    <a:pt x="1277620" y="266700"/>
                  </a:cubicBezTo>
                  <a:cubicBezTo>
                    <a:pt x="1273810" y="281940"/>
                    <a:pt x="1268730" y="293370"/>
                    <a:pt x="1247140" y="308610"/>
                  </a:cubicBezTo>
                  <a:cubicBezTo>
                    <a:pt x="1167130" y="363220"/>
                    <a:pt x="722630" y="426720"/>
                    <a:pt x="524510" y="500380"/>
                  </a:cubicBezTo>
                  <a:cubicBezTo>
                    <a:pt x="378460" y="553720"/>
                    <a:pt x="243840" y="645160"/>
                    <a:pt x="157480" y="679450"/>
                  </a:cubicBezTo>
                  <a:cubicBezTo>
                    <a:pt x="113030" y="697230"/>
                    <a:pt x="77470" y="712470"/>
                    <a:pt x="53340" y="711200"/>
                  </a:cubicBezTo>
                  <a:cubicBezTo>
                    <a:pt x="40640" y="709930"/>
                    <a:pt x="33020" y="704850"/>
                    <a:pt x="25400" y="697230"/>
                  </a:cubicBezTo>
                  <a:cubicBezTo>
                    <a:pt x="15240" y="688340"/>
                    <a:pt x="3810" y="670560"/>
                    <a:pt x="1270" y="656590"/>
                  </a:cubicBezTo>
                  <a:cubicBezTo>
                    <a:pt x="0" y="641350"/>
                    <a:pt x="3810" y="622300"/>
                    <a:pt x="11430" y="610870"/>
                  </a:cubicBezTo>
                  <a:cubicBezTo>
                    <a:pt x="19050" y="598170"/>
                    <a:pt x="33020" y="588010"/>
                    <a:pt x="49530" y="582930"/>
                  </a:cubicBezTo>
                  <a:cubicBezTo>
                    <a:pt x="71120" y="575310"/>
                    <a:pt x="92710" y="589280"/>
                    <a:pt x="138430" y="581660"/>
                  </a:cubicBezTo>
                  <a:cubicBezTo>
                    <a:pt x="289560" y="560070"/>
                    <a:pt x="839470" y="364490"/>
                    <a:pt x="1108710" y="288290"/>
                  </a:cubicBezTo>
                  <a:cubicBezTo>
                    <a:pt x="1300480" y="234950"/>
                    <a:pt x="1478280" y="204470"/>
                    <a:pt x="1601470" y="161290"/>
                  </a:cubicBezTo>
                  <a:cubicBezTo>
                    <a:pt x="1680210" y="133350"/>
                    <a:pt x="1746250" y="80010"/>
                    <a:pt x="1786890" y="76200"/>
                  </a:cubicBezTo>
                  <a:cubicBezTo>
                    <a:pt x="1807210" y="73660"/>
                    <a:pt x="1821180" y="78740"/>
                    <a:pt x="1833880" y="87630"/>
                  </a:cubicBezTo>
                  <a:cubicBezTo>
                    <a:pt x="1846580" y="95250"/>
                    <a:pt x="1858010" y="111760"/>
                    <a:pt x="1861820" y="127000"/>
                  </a:cubicBezTo>
                  <a:cubicBezTo>
                    <a:pt x="1865630" y="140970"/>
                    <a:pt x="1861820" y="161290"/>
                    <a:pt x="1855470" y="173990"/>
                  </a:cubicBezTo>
                  <a:cubicBezTo>
                    <a:pt x="1851660" y="184150"/>
                    <a:pt x="1842770" y="191770"/>
                    <a:pt x="1835150" y="198120"/>
                  </a:cubicBezTo>
                  <a:cubicBezTo>
                    <a:pt x="1826260" y="204470"/>
                    <a:pt x="1817370" y="208280"/>
                    <a:pt x="1804670" y="209550"/>
                  </a:cubicBezTo>
                  <a:cubicBezTo>
                    <a:pt x="1780540" y="213360"/>
                    <a:pt x="1747520" y="199390"/>
                    <a:pt x="1700530" y="195580"/>
                  </a:cubicBezTo>
                  <a:cubicBezTo>
                    <a:pt x="1597660" y="187960"/>
                    <a:pt x="1355090" y="179070"/>
                    <a:pt x="1215390" y="185420"/>
                  </a:cubicBezTo>
                  <a:cubicBezTo>
                    <a:pt x="1107440" y="190500"/>
                    <a:pt x="1017270" y="203200"/>
                    <a:pt x="929640" y="218440"/>
                  </a:cubicBezTo>
                  <a:cubicBezTo>
                    <a:pt x="852170" y="231140"/>
                    <a:pt x="758190" y="270510"/>
                    <a:pt x="715010" y="265430"/>
                  </a:cubicBezTo>
                  <a:cubicBezTo>
                    <a:pt x="695960" y="262890"/>
                    <a:pt x="683260" y="256540"/>
                    <a:pt x="674370" y="246380"/>
                  </a:cubicBezTo>
                  <a:cubicBezTo>
                    <a:pt x="664210" y="234950"/>
                    <a:pt x="656590" y="218440"/>
                    <a:pt x="656590" y="203200"/>
                  </a:cubicBezTo>
                  <a:cubicBezTo>
                    <a:pt x="655320" y="189230"/>
                    <a:pt x="661670" y="171450"/>
                    <a:pt x="670560" y="160020"/>
                  </a:cubicBezTo>
                  <a:cubicBezTo>
                    <a:pt x="679450" y="149860"/>
                    <a:pt x="689610" y="143510"/>
                    <a:pt x="711200" y="137160"/>
                  </a:cubicBezTo>
                  <a:cubicBezTo>
                    <a:pt x="767080" y="123190"/>
                    <a:pt x="957580" y="147320"/>
                    <a:pt x="1042670" y="137160"/>
                  </a:cubicBezTo>
                  <a:cubicBezTo>
                    <a:pt x="1098550" y="129540"/>
                    <a:pt x="1135380" y="109220"/>
                    <a:pt x="1177290" y="101600"/>
                  </a:cubicBezTo>
                  <a:cubicBezTo>
                    <a:pt x="1214120" y="95250"/>
                    <a:pt x="1254760" y="90170"/>
                    <a:pt x="1282700" y="93980"/>
                  </a:cubicBezTo>
                  <a:cubicBezTo>
                    <a:pt x="1303020" y="95250"/>
                    <a:pt x="1319530" y="97790"/>
                    <a:pt x="1332230" y="107950"/>
                  </a:cubicBezTo>
                  <a:cubicBezTo>
                    <a:pt x="1344930" y="118110"/>
                    <a:pt x="1356360" y="135890"/>
                    <a:pt x="1360170" y="151130"/>
                  </a:cubicBezTo>
                  <a:cubicBezTo>
                    <a:pt x="1362710" y="167640"/>
                    <a:pt x="1357630" y="189230"/>
                    <a:pt x="1351280" y="203200"/>
                  </a:cubicBezTo>
                  <a:cubicBezTo>
                    <a:pt x="1346200" y="213360"/>
                    <a:pt x="1339850" y="217170"/>
                    <a:pt x="1327150" y="227330"/>
                  </a:cubicBezTo>
                  <a:cubicBezTo>
                    <a:pt x="1295400" y="251460"/>
                    <a:pt x="1202690" y="299720"/>
                    <a:pt x="1137920" y="326390"/>
                  </a:cubicBezTo>
                  <a:cubicBezTo>
                    <a:pt x="1075690" y="351790"/>
                    <a:pt x="1008380" y="372110"/>
                    <a:pt x="946150" y="384810"/>
                  </a:cubicBezTo>
                  <a:cubicBezTo>
                    <a:pt x="889000" y="394970"/>
                    <a:pt x="819150" y="406400"/>
                    <a:pt x="782320" y="397510"/>
                  </a:cubicBezTo>
                  <a:cubicBezTo>
                    <a:pt x="762000" y="392430"/>
                    <a:pt x="748030" y="382270"/>
                    <a:pt x="737870" y="370840"/>
                  </a:cubicBezTo>
                  <a:cubicBezTo>
                    <a:pt x="730250" y="361950"/>
                    <a:pt x="726440" y="349250"/>
                    <a:pt x="723900" y="339090"/>
                  </a:cubicBezTo>
                  <a:cubicBezTo>
                    <a:pt x="722630" y="327660"/>
                    <a:pt x="722630" y="314960"/>
                    <a:pt x="726440" y="303530"/>
                  </a:cubicBezTo>
                  <a:cubicBezTo>
                    <a:pt x="731520" y="289560"/>
                    <a:pt x="740410" y="273050"/>
                    <a:pt x="758190" y="262890"/>
                  </a:cubicBezTo>
                  <a:cubicBezTo>
                    <a:pt x="792480" y="245110"/>
                    <a:pt x="876300" y="264160"/>
                    <a:pt x="941070" y="252730"/>
                  </a:cubicBezTo>
                  <a:cubicBezTo>
                    <a:pt x="1018540" y="240030"/>
                    <a:pt x="1130300" y="191770"/>
                    <a:pt x="1186180" y="180340"/>
                  </a:cubicBezTo>
                  <a:cubicBezTo>
                    <a:pt x="1214120" y="175260"/>
                    <a:pt x="1230630" y="170180"/>
                    <a:pt x="1250950" y="172720"/>
                  </a:cubicBezTo>
                  <a:cubicBezTo>
                    <a:pt x="1268730" y="175260"/>
                    <a:pt x="1287780" y="181610"/>
                    <a:pt x="1300480" y="193040"/>
                  </a:cubicBezTo>
                  <a:cubicBezTo>
                    <a:pt x="1313180" y="205740"/>
                    <a:pt x="1323340" y="224790"/>
                    <a:pt x="1324610" y="242570"/>
                  </a:cubicBezTo>
                  <a:cubicBezTo>
                    <a:pt x="1325880" y="262890"/>
                    <a:pt x="1310640" y="294640"/>
                    <a:pt x="1297940" y="307340"/>
                  </a:cubicBezTo>
                  <a:cubicBezTo>
                    <a:pt x="1289050" y="317500"/>
                    <a:pt x="1281430" y="320040"/>
                    <a:pt x="1264920" y="323850"/>
                  </a:cubicBezTo>
                  <a:cubicBezTo>
                    <a:pt x="1219200" y="334010"/>
                    <a:pt x="1078230" y="314960"/>
                    <a:pt x="1002030" y="318770"/>
                  </a:cubicBezTo>
                  <a:cubicBezTo>
                    <a:pt x="943610" y="322580"/>
                    <a:pt x="908050" y="328930"/>
                    <a:pt x="845820" y="337820"/>
                  </a:cubicBezTo>
                  <a:cubicBezTo>
                    <a:pt x="754380" y="349250"/>
                    <a:pt x="595630" y="370840"/>
                    <a:pt x="502920" y="389890"/>
                  </a:cubicBezTo>
                  <a:cubicBezTo>
                    <a:pt x="438150" y="402590"/>
                    <a:pt x="373380" y="431800"/>
                    <a:pt x="339090" y="430530"/>
                  </a:cubicBezTo>
                  <a:cubicBezTo>
                    <a:pt x="323850" y="430530"/>
                    <a:pt x="316230" y="427990"/>
                    <a:pt x="307340" y="421640"/>
                  </a:cubicBezTo>
                  <a:cubicBezTo>
                    <a:pt x="294640" y="414020"/>
                    <a:pt x="279400" y="398780"/>
                    <a:pt x="274320" y="383540"/>
                  </a:cubicBezTo>
                  <a:cubicBezTo>
                    <a:pt x="269240" y="368300"/>
                    <a:pt x="269240" y="346710"/>
                    <a:pt x="275590" y="332740"/>
                  </a:cubicBezTo>
                  <a:cubicBezTo>
                    <a:pt x="281940" y="317500"/>
                    <a:pt x="289560" y="306070"/>
                    <a:pt x="309880" y="295910"/>
                  </a:cubicBezTo>
                  <a:cubicBezTo>
                    <a:pt x="369570" y="265430"/>
                    <a:pt x="613410" y="264160"/>
                    <a:pt x="715010" y="246380"/>
                  </a:cubicBezTo>
                  <a:cubicBezTo>
                    <a:pt x="778510" y="236220"/>
                    <a:pt x="800100" y="223520"/>
                    <a:pt x="868680" y="212090"/>
                  </a:cubicBezTo>
                  <a:cubicBezTo>
                    <a:pt x="1003300" y="190500"/>
                    <a:pt x="1283970" y="167640"/>
                    <a:pt x="1474470" y="156210"/>
                  </a:cubicBezTo>
                  <a:cubicBezTo>
                    <a:pt x="1643380" y="144780"/>
                    <a:pt x="1804670" y="123190"/>
                    <a:pt x="1957070" y="139700"/>
                  </a:cubicBezTo>
                  <a:cubicBezTo>
                    <a:pt x="2095500" y="154940"/>
                    <a:pt x="2249170" y="220980"/>
                    <a:pt x="2348230" y="240030"/>
                  </a:cubicBezTo>
                  <a:cubicBezTo>
                    <a:pt x="2407920" y="250190"/>
                    <a:pt x="2459990" y="238760"/>
                    <a:pt x="2493010" y="256540"/>
                  </a:cubicBezTo>
                  <a:cubicBezTo>
                    <a:pt x="2515870" y="267970"/>
                    <a:pt x="2534920" y="287020"/>
                    <a:pt x="2540000" y="307340"/>
                  </a:cubicBezTo>
                  <a:cubicBezTo>
                    <a:pt x="2545080" y="326390"/>
                    <a:pt x="2536190" y="358140"/>
                    <a:pt x="2523490" y="373380"/>
                  </a:cubicBezTo>
                  <a:cubicBezTo>
                    <a:pt x="2513330" y="387350"/>
                    <a:pt x="2505710" y="391160"/>
                    <a:pt x="2477770" y="398780"/>
                  </a:cubicBezTo>
                  <a:cubicBezTo>
                    <a:pt x="2344420" y="431800"/>
                    <a:pt x="1511300" y="342900"/>
                    <a:pt x="1217930" y="398780"/>
                  </a:cubicBezTo>
                  <a:cubicBezTo>
                    <a:pt x="1051560" y="430530"/>
                    <a:pt x="906780" y="551180"/>
                    <a:pt x="840740" y="547370"/>
                  </a:cubicBezTo>
                  <a:cubicBezTo>
                    <a:pt x="815340" y="546100"/>
                    <a:pt x="802640" y="534670"/>
                    <a:pt x="791210" y="521970"/>
                  </a:cubicBezTo>
                  <a:cubicBezTo>
                    <a:pt x="779780" y="509270"/>
                    <a:pt x="772160" y="487680"/>
                    <a:pt x="772160" y="469900"/>
                  </a:cubicBezTo>
                  <a:cubicBezTo>
                    <a:pt x="772160" y="453390"/>
                    <a:pt x="779780" y="431800"/>
                    <a:pt x="791210" y="419100"/>
                  </a:cubicBezTo>
                  <a:cubicBezTo>
                    <a:pt x="802640" y="406400"/>
                    <a:pt x="819150" y="394970"/>
                    <a:pt x="840740" y="393700"/>
                  </a:cubicBezTo>
                  <a:cubicBezTo>
                    <a:pt x="875030" y="389890"/>
                    <a:pt x="930910" y="427990"/>
                    <a:pt x="981710" y="438150"/>
                  </a:cubicBezTo>
                  <a:cubicBezTo>
                    <a:pt x="1038860" y="448310"/>
                    <a:pt x="1085850" y="448310"/>
                    <a:pt x="1163320" y="452120"/>
                  </a:cubicBezTo>
                  <a:cubicBezTo>
                    <a:pt x="1305560" y="458470"/>
                    <a:pt x="1623060" y="481330"/>
                    <a:pt x="1765300" y="462280"/>
                  </a:cubicBezTo>
                  <a:cubicBezTo>
                    <a:pt x="1846580" y="452120"/>
                    <a:pt x="1885950" y="421640"/>
                    <a:pt x="1953260" y="408940"/>
                  </a:cubicBezTo>
                  <a:cubicBezTo>
                    <a:pt x="2028190" y="393700"/>
                    <a:pt x="2137410" y="396240"/>
                    <a:pt x="2198370" y="381000"/>
                  </a:cubicBezTo>
                  <a:cubicBezTo>
                    <a:pt x="2236470" y="370840"/>
                    <a:pt x="2251710" y="355600"/>
                    <a:pt x="2287270" y="345440"/>
                  </a:cubicBezTo>
                  <a:cubicBezTo>
                    <a:pt x="2340610" y="330200"/>
                    <a:pt x="2442210" y="304800"/>
                    <a:pt x="2486660" y="308610"/>
                  </a:cubicBezTo>
                  <a:cubicBezTo>
                    <a:pt x="2509520" y="309880"/>
                    <a:pt x="2524760" y="317500"/>
                    <a:pt x="2537460" y="327660"/>
                  </a:cubicBezTo>
                  <a:cubicBezTo>
                    <a:pt x="2547620" y="335280"/>
                    <a:pt x="2553970" y="345440"/>
                    <a:pt x="2559050" y="356870"/>
                  </a:cubicBezTo>
                  <a:cubicBezTo>
                    <a:pt x="2562860" y="372110"/>
                    <a:pt x="2562860" y="396240"/>
                    <a:pt x="2559050" y="411480"/>
                  </a:cubicBezTo>
                  <a:cubicBezTo>
                    <a:pt x="2555240" y="424180"/>
                    <a:pt x="2548890" y="433070"/>
                    <a:pt x="2538730" y="441960"/>
                  </a:cubicBezTo>
                  <a:cubicBezTo>
                    <a:pt x="2526030" y="450850"/>
                    <a:pt x="2508250" y="458470"/>
                    <a:pt x="2487930" y="461010"/>
                  </a:cubicBezTo>
                  <a:cubicBezTo>
                    <a:pt x="2458720" y="464820"/>
                    <a:pt x="2429510" y="449580"/>
                    <a:pt x="2379980" y="445770"/>
                  </a:cubicBezTo>
                  <a:cubicBezTo>
                    <a:pt x="2265680" y="438150"/>
                    <a:pt x="1922780" y="426720"/>
                    <a:pt x="1821180" y="445770"/>
                  </a:cubicBezTo>
                  <a:cubicBezTo>
                    <a:pt x="1780540" y="454660"/>
                    <a:pt x="1767840" y="472440"/>
                    <a:pt x="1738630" y="478790"/>
                  </a:cubicBezTo>
                  <a:cubicBezTo>
                    <a:pt x="1708150" y="486410"/>
                    <a:pt x="1684020" y="485140"/>
                    <a:pt x="1640840" y="487680"/>
                  </a:cubicBezTo>
                  <a:cubicBezTo>
                    <a:pt x="1558290" y="491490"/>
                    <a:pt x="1342390" y="501650"/>
                    <a:pt x="1275080" y="488950"/>
                  </a:cubicBezTo>
                  <a:cubicBezTo>
                    <a:pt x="1248410" y="485140"/>
                    <a:pt x="1234440" y="481330"/>
                    <a:pt x="1221740" y="468630"/>
                  </a:cubicBezTo>
                  <a:cubicBezTo>
                    <a:pt x="1207770" y="457200"/>
                    <a:pt x="1196340" y="435610"/>
                    <a:pt x="1195070" y="417830"/>
                  </a:cubicBezTo>
                  <a:cubicBezTo>
                    <a:pt x="1192530" y="400050"/>
                    <a:pt x="1197610" y="377190"/>
                    <a:pt x="1207770" y="361950"/>
                  </a:cubicBezTo>
                  <a:cubicBezTo>
                    <a:pt x="1217930" y="346710"/>
                    <a:pt x="1230630" y="336550"/>
                    <a:pt x="1256030" y="328930"/>
                  </a:cubicBezTo>
                  <a:cubicBezTo>
                    <a:pt x="1322070" y="307340"/>
                    <a:pt x="1583690" y="313690"/>
                    <a:pt x="1654810" y="326390"/>
                  </a:cubicBezTo>
                  <a:cubicBezTo>
                    <a:pt x="1682750" y="331470"/>
                    <a:pt x="1696720" y="332740"/>
                    <a:pt x="1709420" y="346710"/>
                  </a:cubicBezTo>
                  <a:cubicBezTo>
                    <a:pt x="1724660" y="361950"/>
                    <a:pt x="1738630" y="396240"/>
                    <a:pt x="1736090" y="417830"/>
                  </a:cubicBezTo>
                  <a:cubicBezTo>
                    <a:pt x="1736090" y="436880"/>
                    <a:pt x="1720850" y="457200"/>
                    <a:pt x="1709420" y="469900"/>
                  </a:cubicBezTo>
                  <a:cubicBezTo>
                    <a:pt x="1700530" y="478790"/>
                    <a:pt x="1689100" y="486410"/>
                    <a:pt x="1675130" y="487680"/>
                  </a:cubicBezTo>
                  <a:cubicBezTo>
                    <a:pt x="1652270" y="488950"/>
                    <a:pt x="1628140" y="463550"/>
                    <a:pt x="1586230" y="455930"/>
                  </a:cubicBezTo>
                  <a:cubicBezTo>
                    <a:pt x="1487170" y="436880"/>
                    <a:pt x="1169670" y="472440"/>
                    <a:pt x="1079500" y="449580"/>
                  </a:cubicBezTo>
                  <a:cubicBezTo>
                    <a:pt x="1045210" y="440690"/>
                    <a:pt x="1023620" y="433070"/>
                    <a:pt x="1010920" y="414020"/>
                  </a:cubicBezTo>
                  <a:cubicBezTo>
                    <a:pt x="998220" y="394970"/>
                    <a:pt x="994410" y="358140"/>
                    <a:pt x="1003300" y="336550"/>
                  </a:cubicBezTo>
                  <a:cubicBezTo>
                    <a:pt x="1010920" y="316230"/>
                    <a:pt x="1040130" y="292100"/>
                    <a:pt x="1061720" y="287020"/>
                  </a:cubicBezTo>
                  <a:cubicBezTo>
                    <a:pt x="1084580" y="281940"/>
                    <a:pt x="1120140" y="292100"/>
                    <a:pt x="1136650" y="307340"/>
                  </a:cubicBezTo>
                  <a:cubicBezTo>
                    <a:pt x="1153160" y="322580"/>
                    <a:pt x="1164590" y="358140"/>
                    <a:pt x="1160780" y="381000"/>
                  </a:cubicBezTo>
                  <a:cubicBezTo>
                    <a:pt x="1158240" y="403860"/>
                    <a:pt x="1135380" y="433070"/>
                    <a:pt x="1115060" y="441960"/>
                  </a:cubicBezTo>
                  <a:cubicBezTo>
                    <a:pt x="1093470" y="452120"/>
                    <a:pt x="1056640" y="449580"/>
                    <a:pt x="1037590" y="438150"/>
                  </a:cubicBezTo>
                  <a:cubicBezTo>
                    <a:pt x="1017270" y="426720"/>
                    <a:pt x="999490" y="393700"/>
                    <a:pt x="996950" y="372110"/>
                  </a:cubicBezTo>
                  <a:cubicBezTo>
                    <a:pt x="994410" y="354330"/>
                    <a:pt x="1000760" y="335280"/>
                    <a:pt x="1010920" y="321310"/>
                  </a:cubicBezTo>
                  <a:cubicBezTo>
                    <a:pt x="1024890" y="304800"/>
                    <a:pt x="1045210" y="293370"/>
                    <a:pt x="1079500" y="284480"/>
                  </a:cubicBezTo>
                  <a:cubicBezTo>
                    <a:pt x="1167130" y="264160"/>
                    <a:pt x="1454150" y="266700"/>
                    <a:pt x="1565910" y="288290"/>
                  </a:cubicBezTo>
                  <a:cubicBezTo>
                    <a:pt x="1629410" y="300990"/>
                    <a:pt x="1682750" y="322580"/>
                    <a:pt x="1709420" y="346710"/>
                  </a:cubicBezTo>
                  <a:cubicBezTo>
                    <a:pt x="1725930" y="361950"/>
                    <a:pt x="1733550" y="382270"/>
                    <a:pt x="1736090" y="398780"/>
                  </a:cubicBezTo>
                  <a:cubicBezTo>
                    <a:pt x="1738630" y="411480"/>
                    <a:pt x="1738630" y="424180"/>
                    <a:pt x="1732280" y="436880"/>
                  </a:cubicBezTo>
                  <a:cubicBezTo>
                    <a:pt x="1722120" y="454660"/>
                    <a:pt x="1705610" y="476250"/>
                    <a:pt x="1675130" y="487680"/>
                  </a:cubicBezTo>
                  <a:cubicBezTo>
                    <a:pt x="1604010" y="514350"/>
                    <a:pt x="1351280" y="508000"/>
                    <a:pt x="1275080" y="488950"/>
                  </a:cubicBezTo>
                  <a:cubicBezTo>
                    <a:pt x="1242060" y="481330"/>
                    <a:pt x="1221740" y="471170"/>
                    <a:pt x="1207770" y="454660"/>
                  </a:cubicBezTo>
                  <a:cubicBezTo>
                    <a:pt x="1196340" y="439420"/>
                    <a:pt x="1192530" y="416560"/>
                    <a:pt x="1195070" y="398780"/>
                  </a:cubicBezTo>
                  <a:cubicBezTo>
                    <a:pt x="1196340" y="381000"/>
                    <a:pt x="1207770" y="359410"/>
                    <a:pt x="1221740" y="346710"/>
                  </a:cubicBezTo>
                  <a:cubicBezTo>
                    <a:pt x="1234440" y="335280"/>
                    <a:pt x="1248410" y="331470"/>
                    <a:pt x="1275080" y="326390"/>
                  </a:cubicBezTo>
                  <a:cubicBezTo>
                    <a:pt x="1341120" y="314960"/>
                    <a:pt x="1551940" y="328930"/>
                    <a:pt x="1634490" y="326390"/>
                  </a:cubicBezTo>
                  <a:cubicBezTo>
                    <a:pt x="1677670" y="323850"/>
                    <a:pt x="1703070" y="325120"/>
                    <a:pt x="1733550" y="318770"/>
                  </a:cubicBezTo>
                  <a:cubicBezTo>
                    <a:pt x="1762760" y="312420"/>
                    <a:pt x="1774190" y="295910"/>
                    <a:pt x="1814830" y="288290"/>
                  </a:cubicBezTo>
                  <a:cubicBezTo>
                    <a:pt x="1917700" y="270510"/>
                    <a:pt x="2259330" y="279400"/>
                    <a:pt x="2383790" y="292100"/>
                  </a:cubicBezTo>
                  <a:cubicBezTo>
                    <a:pt x="2446020" y="297180"/>
                    <a:pt x="2494280" y="303530"/>
                    <a:pt x="2522220" y="317500"/>
                  </a:cubicBezTo>
                  <a:cubicBezTo>
                    <a:pt x="2536190" y="323850"/>
                    <a:pt x="2542540" y="330200"/>
                    <a:pt x="2550160" y="340360"/>
                  </a:cubicBezTo>
                  <a:cubicBezTo>
                    <a:pt x="2557780" y="354330"/>
                    <a:pt x="2565400" y="377190"/>
                    <a:pt x="2562860" y="393700"/>
                  </a:cubicBezTo>
                  <a:cubicBezTo>
                    <a:pt x="2561590" y="410210"/>
                    <a:pt x="2551430" y="430530"/>
                    <a:pt x="2538730" y="441960"/>
                  </a:cubicBezTo>
                  <a:cubicBezTo>
                    <a:pt x="2526030" y="453390"/>
                    <a:pt x="2490470" y="454660"/>
                    <a:pt x="2487930" y="461010"/>
                  </a:cubicBezTo>
                  <a:cubicBezTo>
                    <a:pt x="2486660" y="464820"/>
                    <a:pt x="2496820" y="468630"/>
                    <a:pt x="2494280" y="472440"/>
                  </a:cubicBezTo>
                  <a:cubicBezTo>
                    <a:pt x="2487930" y="485140"/>
                    <a:pt x="2338070" y="480060"/>
                    <a:pt x="2286000" y="491490"/>
                  </a:cubicBezTo>
                  <a:cubicBezTo>
                    <a:pt x="2252980" y="499110"/>
                    <a:pt x="2240280" y="513080"/>
                    <a:pt x="2207260" y="520700"/>
                  </a:cubicBezTo>
                  <a:cubicBezTo>
                    <a:pt x="2152650" y="532130"/>
                    <a:pt x="2063750" y="525780"/>
                    <a:pt x="1991360" y="537210"/>
                  </a:cubicBezTo>
                  <a:cubicBezTo>
                    <a:pt x="1916430" y="549910"/>
                    <a:pt x="1863090" y="584200"/>
                    <a:pt x="1766570" y="596900"/>
                  </a:cubicBezTo>
                  <a:cubicBezTo>
                    <a:pt x="1593850" y="618490"/>
                    <a:pt x="1214120" y="619760"/>
                    <a:pt x="1038860" y="596900"/>
                  </a:cubicBezTo>
                  <a:cubicBezTo>
                    <a:pt x="938530" y="584200"/>
                    <a:pt x="845820" y="562610"/>
                    <a:pt x="805180" y="534670"/>
                  </a:cubicBezTo>
                  <a:cubicBezTo>
                    <a:pt x="786130" y="520700"/>
                    <a:pt x="778510" y="505460"/>
                    <a:pt x="774700" y="488950"/>
                  </a:cubicBezTo>
                  <a:cubicBezTo>
                    <a:pt x="769620" y="472440"/>
                    <a:pt x="772160" y="449580"/>
                    <a:pt x="781050" y="434340"/>
                  </a:cubicBezTo>
                  <a:cubicBezTo>
                    <a:pt x="791210" y="416560"/>
                    <a:pt x="834390" y="405130"/>
                    <a:pt x="840740" y="393700"/>
                  </a:cubicBezTo>
                  <a:cubicBezTo>
                    <a:pt x="843280" y="388620"/>
                    <a:pt x="836930" y="384810"/>
                    <a:pt x="840740" y="378460"/>
                  </a:cubicBezTo>
                  <a:cubicBezTo>
                    <a:pt x="861060" y="351790"/>
                    <a:pt x="1050290" y="281940"/>
                    <a:pt x="1214120" y="255270"/>
                  </a:cubicBezTo>
                  <a:cubicBezTo>
                    <a:pt x="1507490" y="207010"/>
                    <a:pt x="2341880" y="219710"/>
                    <a:pt x="2476500" y="251460"/>
                  </a:cubicBezTo>
                  <a:cubicBezTo>
                    <a:pt x="2503170" y="257810"/>
                    <a:pt x="2512060" y="265430"/>
                    <a:pt x="2523490" y="275590"/>
                  </a:cubicBezTo>
                  <a:cubicBezTo>
                    <a:pt x="2531110" y="284480"/>
                    <a:pt x="2537460" y="294640"/>
                    <a:pt x="2540000" y="307340"/>
                  </a:cubicBezTo>
                  <a:cubicBezTo>
                    <a:pt x="2542540" y="325120"/>
                    <a:pt x="2537460" y="358140"/>
                    <a:pt x="2523490" y="373380"/>
                  </a:cubicBezTo>
                  <a:cubicBezTo>
                    <a:pt x="2510790" y="388620"/>
                    <a:pt x="2486660" y="396240"/>
                    <a:pt x="2459990" y="398780"/>
                  </a:cubicBezTo>
                  <a:cubicBezTo>
                    <a:pt x="2419350" y="402590"/>
                    <a:pt x="2362200" y="387350"/>
                    <a:pt x="2298700" y="372110"/>
                  </a:cubicBezTo>
                  <a:cubicBezTo>
                    <a:pt x="2203450" y="350520"/>
                    <a:pt x="2077720" y="289560"/>
                    <a:pt x="1953260" y="271780"/>
                  </a:cubicBezTo>
                  <a:cubicBezTo>
                    <a:pt x="1809750" y="251460"/>
                    <a:pt x="1647190" y="264160"/>
                    <a:pt x="1482090" y="273050"/>
                  </a:cubicBezTo>
                  <a:cubicBezTo>
                    <a:pt x="1297940" y="283210"/>
                    <a:pt x="1031240" y="311150"/>
                    <a:pt x="896620" y="334010"/>
                  </a:cubicBezTo>
                  <a:cubicBezTo>
                    <a:pt x="825500" y="346710"/>
                    <a:pt x="801370" y="360680"/>
                    <a:pt x="735330" y="374650"/>
                  </a:cubicBezTo>
                  <a:cubicBezTo>
                    <a:pt x="633730" y="393700"/>
                    <a:pt x="406400" y="439420"/>
                    <a:pt x="339090" y="430530"/>
                  </a:cubicBezTo>
                  <a:cubicBezTo>
                    <a:pt x="316230" y="427990"/>
                    <a:pt x="304800" y="422910"/>
                    <a:pt x="293370" y="411480"/>
                  </a:cubicBezTo>
                  <a:cubicBezTo>
                    <a:pt x="281940" y="401320"/>
                    <a:pt x="271780" y="382270"/>
                    <a:pt x="270510" y="367030"/>
                  </a:cubicBezTo>
                  <a:cubicBezTo>
                    <a:pt x="269240" y="350520"/>
                    <a:pt x="275590" y="330200"/>
                    <a:pt x="284480" y="317500"/>
                  </a:cubicBezTo>
                  <a:cubicBezTo>
                    <a:pt x="290830" y="307340"/>
                    <a:pt x="293370" y="303530"/>
                    <a:pt x="309880" y="295910"/>
                  </a:cubicBezTo>
                  <a:cubicBezTo>
                    <a:pt x="384810" y="261620"/>
                    <a:pt x="821690" y="185420"/>
                    <a:pt x="1002030" y="172720"/>
                  </a:cubicBezTo>
                  <a:cubicBezTo>
                    <a:pt x="1117600" y="165100"/>
                    <a:pt x="1236980" y="154940"/>
                    <a:pt x="1285240" y="182880"/>
                  </a:cubicBezTo>
                  <a:cubicBezTo>
                    <a:pt x="1310640" y="196850"/>
                    <a:pt x="1320800" y="224790"/>
                    <a:pt x="1324610" y="242570"/>
                  </a:cubicBezTo>
                  <a:cubicBezTo>
                    <a:pt x="1327150" y="255270"/>
                    <a:pt x="1324610" y="266700"/>
                    <a:pt x="1319530" y="278130"/>
                  </a:cubicBezTo>
                  <a:cubicBezTo>
                    <a:pt x="1311910" y="292100"/>
                    <a:pt x="1304290" y="304800"/>
                    <a:pt x="1282700" y="317500"/>
                  </a:cubicBezTo>
                  <a:cubicBezTo>
                    <a:pt x="1228090" y="349250"/>
                    <a:pt x="1038860" y="391160"/>
                    <a:pt x="942340" y="400050"/>
                  </a:cubicBezTo>
                  <a:cubicBezTo>
                    <a:pt x="875030" y="407670"/>
                    <a:pt x="797560" y="405130"/>
                    <a:pt x="765810" y="392430"/>
                  </a:cubicBezTo>
                  <a:cubicBezTo>
                    <a:pt x="751840" y="387350"/>
                    <a:pt x="745490" y="381000"/>
                    <a:pt x="737870" y="370840"/>
                  </a:cubicBezTo>
                  <a:cubicBezTo>
                    <a:pt x="730250" y="358140"/>
                    <a:pt x="722630" y="336550"/>
                    <a:pt x="722630" y="321310"/>
                  </a:cubicBezTo>
                  <a:cubicBezTo>
                    <a:pt x="722630" y="308610"/>
                    <a:pt x="726440" y="297180"/>
                    <a:pt x="734060" y="288290"/>
                  </a:cubicBezTo>
                  <a:cubicBezTo>
                    <a:pt x="741680" y="275590"/>
                    <a:pt x="763270" y="261620"/>
                    <a:pt x="774700" y="256540"/>
                  </a:cubicBezTo>
                  <a:cubicBezTo>
                    <a:pt x="781050" y="252730"/>
                    <a:pt x="791210" y="251460"/>
                    <a:pt x="792480" y="252730"/>
                  </a:cubicBezTo>
                  <a:cubicBezTo>
                    <a:pt x="793750" y="255270"/>
                    <a:pt x="753110" y="278130"/>
                    <a:pt x="754380" y="280670"/>
                  </a:cubicBezTo>
                  <a:cubicBezTo>
                    <a:pt x="755650" y="283210"/>
                    <a:pt x="811530" y="257810"/>
                    <a:pt x="845820" y="250190"/>
                  </a:cubicBezTo>
                  <a:cubicBezTo>
                    <a:pt x="885190" y="241300"/>
                    <a:pt x="927100" y="242570"/>
                    <a:pt x="977900" y="231140"/>
                  </a:cubicBezTo>
                  <a:cubicBezTo>
                    <a:pt x="1049020" y="215900"/>
                    <a:pt x="1182370" y="185420"/>
                    <a:pt x="1231900" y="152400"/>
                  </a:cubicBezTo>
                  <a:cubicBezTo>
                    <a:pt x="1259840" y="134620"/>
                    <a:pt x="1266190" y="99060"/>
                    <a:pt x="1282700" y="93980"/>
                  </a:cubicBezTo>
                  <a:cubicBezTo>
                    <a:pt x="1294130" y="88900"/>
                    <a:pt x="1306830" y="93980"/>
                    <a:pt x="1316990" y="99060"/>
                  </a:cubicBezTo>
                  <a:cubicBezTo>
                    <a:pt x="1330960" y="105410"/>
                    <a:pt x="1348740" y="119380"/>
                    <a:pt x="1353820" y="134620"/>
                  </a:cubicBezTo>
                  <a:cubicBezTo>
                    <a:pt x="1361440" y="152400"/>
                    <a:pt x="1360170" y="185420"/>
                    <a:pt x="1351280" y="201930"/>
                  </a:cubicBezTo>
                  <a:cubicBezTo>
                    <a:pt x="1343660" y="217170"/>
                    <a:pt x="1330960" y="227330"/>
                    <a:pt x="1311910" y="234950"/>
                  </a:cubicBezTo>
                  <a:cubicBezTo>
                    <a:pt x="1275080" y="248920"/>
                    <a:pt x="1182370" y="238760"/>
                    <a:pt x="1134110" y="247650"/>
                  </a:cubicBezTo>
                  <a:cubicBezTo>
                    <a:pt x="1098550" y="254000"/>
                    <a:pt x="1084580" y="267970"/>
                    <a:pt x="1045210" y="273050"/>
                  </a:cubicBezTo>
                  <a:cubicBezTo>
                    <a:pt x="967740" y="283210"/>
                    <a:pt x="756920" y="288290"/>
                    <a:pt x="699770" y="262890"/>
                  </a:cubicBezTo>
                  <a:cubicBezTo>
                    <a:pt x="675640" y="251460"/>
                    <a:pt x="664210" y="234950"/>
                    <a:pt x="659130" y="219710"/>
                  </a:cubicBezTo>
                  <a:cubicBezTo>
                    <a:pt x="654050" y="204470"/>
                    <a:pt x="657860" y="185420"/>
                    <a:pt x="662940" y="173990"/>
                  </a:cubicBezTo>
                  <a:cubicBezTo>
                    <a:pt x="666750" y="163830"/>
                    <a:pt x="670560" y="157480"/>
                    <a:pt x="681990" y="149860"/>
                  </a:cubicBezTo>
                  <a:cubicBezTo>
                    <a:pt x="716280" y="128270"/>
                    <a:pt x="835660" y="110490"/>
                    <a:pt x="919480" y="96520"/>
                  </a:cubicBezTo>
                  <a:cubicBezTo>
                    <a:pt x="1012190" y="80010"/>
                    <a:pt x="1103630" y="69850"/>
                    <a:pt x="1215390" y="62230"/>
                  </a:cubicBezTo>
                  <a:cubicBezTo>
                    <a:pt x="1358900" y="54610"/>
                    <a:pt x="1598930" y="46990"/>
                    <a:pt x="1708150" y="59690"/>
                  </a:cubicBezTo>
                  <a:cubicBezTo>
                    <a:pt x="1764030" y="64770"/>
                    <a:pt x="1808480" y="69850"/>
                    <a:pt x="1833880" y="87630"/>
                  </a:cubicBezTo>
                  <a:cubicBezTo>
                    <a:pt x="1849120" y="97790"/>
                    <a:pt x="1858010" y="111760"/>
                    <a:pt x="1861820" y="127000"/>
                  </a:cubicBezTo>
                  <a:cubicBezTo>
                    <a:pt x="1865630" y="140970"/>
                    <a:pt x="1863090" y="158750"/>
                    <a:pt x="1855470" y="173990"/>
                  </a:cubicBezTo>
                  <a:cubicBezTo>
                    <a:pt x="1846580" y="193040"/>
                    <a:pt x="1824990" y="210820"/>
                    <a:pt x="1798320" y="226060"/>
                  </a:cubicBezTo>
                  <a:cubicBezTo>
                    <a:pt x="1758950" y="250190"/>
                    <a:pt x="1699260" y="259080"/>
                    <a:pt x="1626870" y="279400"/>
                  </a:cubicBezTo>
                  <a:cubicBezTo>
                    <a:pt x="1506220" y="313690"/>
                    <a:pt x="1322070" y="351790"/>
                    <a:pt x="1143000" y="402590"/>
                  </a:cubicBezTo>
                  <a:cubicBezTo>
                    <a:pt x="919480" y="467360"/>
                    <a:pt x="593090" y="589280"/>
                    <a:pt x="393700" y="642620"/>
                  </a:cubicBezTo>
                  <a:cubicBezTo>
                    <a:pt x="264160" y="676910"/>
                    <a:pt x="120650" y="712470"/>
                    <a:pt x="69850" y="712470"/>
                  </a:cubicBezTo>
                  <a:cubicBezTo>
                    <a:pt x="53340" y="712470"/>
                    <a:pt x="48260" y="711200"/>
                    <a:pt x="38100" y="706120"/>
                  </a:cubicBezTo>
                  <a:cubicBezTo>
                    <a:pt x="26670" y="699770"/>
                    <a:pt x="11430" y="685800"/>
                    <a:pt x="6350" y="671830"/>
                  </a:cubicBezTo>
                  <a:cubicBezTo>
                    <a:pt x="0" y="657860"/>
                    <a:pt x="1270" y="637540"/>
                    <a:pt x="5080" y="624840"/>
                  </a:cubicBezTo>
                  <a:cubicBezTo>
                    <a:pt x="7620" y="614680"/>
                    <a:pt x="10160" y="608330"/>
                    <a:pt x="21590" y="598170"/>
                  </a:cubicBezTo>
                  <a:cubicBezTo>
                    <a:pt x="57150" y="567690"/>
                    <a:pt x="210820" y="523240"/>
                    <a:pt x="293370" y="483870"/>
                  </a:cubicBezTo>
                  <a:cubicBezTo>
                    <a:pt x="364490" y="450850"/>
                    <a:pt x="398780" y="415290"/>
                    <a:pt x="486410" y="379730"/>
                  </a:cubicBezTo>
                  <a:cubicBezTo>
                    <a:pt x="646430" y="314960"/>
                    <a:pt x="1101090" y="175260"/>
                    <a:pt x="1200150" y="175260"/>
                  </a:cubicBezTo>
                  <a:cubicBezTo>
                    <a:pt x="1226820" y="175260"/>
                    <a:pt x="1236980" y="179070"/>
                    <a:pt x="1250950" y="187960"/>
                  </a:cubicBezTo>
                  <a:cubicBezTo>
                    <a:pt x="1263650" y="198120"/>
                    <a:pt x="1275080" y="215900"/>
                    <a:pt x="1278890" y="231140"/>
                  </a:cubicBezTo>
                  <a:cubicBezTo>
                    <a:pt x="1282700" y="247650"/>
                    <a:pt x="1277620" y="269240"/>
                    <a:pt x="1271270" y="283210"/>
                  </a:cubicBezTo>
                  <a:cubicBezTo>
                    <a:pt x="1266190" y="293370"/>
                    <a:pt x="1261110" y="300990"/>
                    <a:pt x="1247140" y="308610"/>
                  </a:cubicBezTo>
                  <a:cubicBezTo>
                    <a:pt x="1216660" y="323850"/>
                    <a:pt x="1109980" y="317500"/>
                    <a:pt x="1061720" y="330200"/>
                  </a:cubicBezTo>
                  <a:cubicBezTo>
                    <a:pt x="1028700" y="339090"/>
                    <a:pt x="1017270" y="353060"/>
                    <a:pt x="980440" y="364490"/>
                  </a:cubicBezTo>
                  <a:cubicBezTo>
                    <a:pt x="910590" y="386080"/>
                    <a:pt x="723900" y="436880"/>
                    <a:pt x="665480" y="433070"/>
                  </a:cubicBezTo>
                  <a:cubicBezTo>
                    <a:pt x="643890" y="430530"/>
                    <a:pt x="632460" y="424180"/>
                    <a:pt x="621030" y="414020"/>
                  </a:cubicBezTo>
                  <a:cubicBezTo>
                    <a:pt x="609600" y="403860"/>
                    <a:pt x="600710" y="386080"/>
                    <a:pt x="598170" y="370840"/>
                  </a:cubicBezTo>
                  <a:cubicBezTo>
                    <a:pt x="596900" y="355600"/>
                    <a:pt x="601980" y="335280"/>
                    <a:pt x="610870" y="323850"/>
                  </a:cubicBezTo>
                  <a:cubicBezTo>
                    <a:pt x="619760" y="311150"/>
                    <a:pt x="635000" y="302260"/>
                    <a:pt x="651510" y="295910"/>
                  </a:cubicBezTo>
                  <a:cubicBezTo>
                    <a:pt x="675640" y="288290"/>
                    <a:pt x="712470" y="292100"/>
                    <a:pt x="741680" y="285750"/>
                  </a:cubicBezTo>
                  <a:cubicBezTo>
                    <a:pt x="770890" y="278130"/>
                    <a:pt x="786130" y="264160"/>
                    <a:pt x="829310" y="254000"/>
                  </a:cubicBezTo>
                  <a:cubicBezTo>
                    <a:pt x="938530" y="227330"/>
                    <a:pt x="1295400" y="182880"/>
                    <a:pt x="1428750" y="173990"/>
                  </a:cubicBezTo>
                  <a:cubicBezTo>
                    <a:pt x="1494790" y="170180"/>
                    <a:pt x="1546860" y="166370"/>
                    <a:pt x="1577340" y="173990"/>
                  </a:cubicBezTo>
                  <a:cubicBezTo>
                    <a:pt x="1592580" y="176530"/>
                    <a:pt x="1598930" y="180340"/>
                    <a:pt x="1607820" y="187960"/>
                  </a:cubicBezTo>
                  <a:cubicBezTo>
                    <a:pt x="1617980" y="196850"/>
                    <a:pt x="1630680" y="214630"/>
                    <a:pt x="1633220" y="229870"/>
                  </a:cubicBezTo>
                  <a:cubicBezTo>
                    <a:pt x="1634490" y="248920"/>
                    <a:pt x="1626870" y="278130"/>
                    <a:pt x="1612900" y="292100"/>
                  </a:cubicBezTo>
                  <a:cubicBezTo>
                    <a:pt x="1598930" y="304800"/>
                    <a:pt x="1576070" y="309880"/>
                    <a:pt x="1550670" y="309880"/>
                  </a:cubicBezTo>
                  <a:cubicBezTo>
                    <a:pt x="1510030" y="309880"/>
                    <a:pt x="1459230" y="276860"/>
                    <a:pt x="1395730" y="261620"/>
                  </a:cubicBezTo>
                  <a:cubicBezTo>
                    <a:pt x="1296670" y="236220"/>
                    <a:pt x="1134110" y="207010"/>
                    <a:pt x="1014730" y="190500"/>
                  </a:cubicBezTo>
                  <a:cubicBezTo>
                    <a:pt x="908050" y="176530"/>
                    <a:pt x="775970" y="151130"/>
                    <a:pt x="709930" y="165100"/>
                  </a:cubicBezTo>
                  <a:cubicBezTo>
                    <a:pt x="675640" y="172720"/>
                    <a:pt x="641350" y="187960"/>
                    <a:pt x="635000" y="208280"/>
                  </a:cubicBezTo>
                  <a:cubicBezTo>
                    <a:pt x="629920" y="226060"/>
                    <a:pt x="661670" y="252730"/>
                    <a:pt x="669290" y="276860"/>
                  </a:cubicBezTo>
                  <a:cubicBezTo>
                    <a:pt x="675640" y="302260"/>
                    <a:pt x="670560" y="330200"/>
                    <a:pt x="676910" y="356870"/>
                  </a:cubicBezTo>
                  <a:cubicBezTo>
                    <a:pt x="684530" y="386080"/>
                    <a:pt x="706120" y="414020"/>
                    <a:pt x="717550" y="447040"/>
                  </a:cubicBezTo>
                  <a:cubicBezTo>
                    <a:pt x="730250" y="485140"/>
                    <a:pt x="742950" y="533400"/>
                    <a:pt x="748030" y="574040"/>
                  </a:cubicBezTo>
                  <a:cubicBezTo>
                    <a:pt x="751840" y="613410"/>
                    <a:pt x="750570" y="659130"/>
                    <a:pt x="745490" y="688340"/>
                  </a:cubicBezTo>
                  <a:cubicBezTo>
                    <a:pt x="741680" y="707390"/>
                    <a:pt x="739140" y="723900"/>
                    <a:pt x="727710" y="735330"/>
                  </a:cubicBezTo>
                  <a:cubicBezTo>
                    <a:pt x="713740" y="749300"/>
                    <a:pt x="681990" y="759460"/>
                    <a:pt x="665480" y="759460"/>
                  </a:cubicBezTo>
                  <a:cubicBezTo>
                    <a:pt x="652780" y="759460"/>
                    <a:pt x="642620" y="754380"/>
                    <a:pt x="633730" y="746760"/>
                  </a:cubicBezTo>
                  <a:cubicBezTo>
                    <a:pt x="622300" y="737870"/>
                    <a:pt x="612140" y="727710"/>
                    <a:pt x="604520" y="704850"/>
                  </a:cubicBezTo>
                  <a:cubicBezTo>
                    <a:pt x="584200" y="642620"/>
                    <a:pt x="580390" y="373380"/>
                    <a:pt x="600710" y="308610"/>
                  </a:cubicBezTo>
                  <a:cubicBezTo>
                    <a:pt x="608330" y="285750"/>
                    <a:pt x="617220" y="274320"/>
                    <a:pt x="631190" y="265430"/>
                  </a:cubicBezTo>
                  <a:cubicBezTo>
                    <a:pt x="645160" y="255270"/>
                    <a:pt x="666750" y="250190"/>
                    <a:pt x="683260" y="252730"/>
                  </a:cubicBezTo>
                  <a:cubicBezTo>
                    <a:pt x="699770" y="254000"/>
                    <a:pt x="718820" y="264160"/>
                    <a:pt x="730250" y="276860"/>
                  </a:cubicBezTo>
                  <a:cubicBezTo>
                    <a:pt x="741680" y="289560"/>
                    <a:pt x="749300" y="326390"/>
                    <a:pt x="749300" y="3263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10636568" y="758190"/>
            <a:ext cx="182880" cy="189548"/>
            <a:chOff x="0" y="0"/>
            <a:chExt cx="243840" cy="2527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4450" y="49530"/>
              <a:ext cx="148590" cy="153670"/>
            </a:xfrm>
            <a:custGeom>
              <a:avLst/>
              <a:gdLst/>
              <a:ahLst/>
              <a:cxnLst/>
              <a:rect r="r" b="b" t="t" l="l"/>
              <a:pathLst>
                <a:path h="153670" w="148590">
                  <a:moveTo>
                    <a:pt x="148590" y="53340"/>
                  </a:moveTo>
                  <a:cubicBezTo>
                    <a:pt x="128270" y="134620"/>
                    <a:pt x="118110" y="140970"/>
                    <a:pt x="106680" y="144780"/>
                  </a:cubicBezTo>
                  <a:cubicBezTo>
                    <a:pt x="96520" y="149860"/>
                    <a:pt x="83820" y="15367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2860"/>
                    <a:pt x="29210" y="15240"/>
                  </a:cubicBezTo>
                  <a:cubicBezTo>
                    <a:pt x="38100" y="8890"/>
                    <a:pt x="48260" y="1270"/>
                    <a:pt x="6223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9480232" y="760095"/>
            <a:ext cx="2242185" cy="766762"/>
            <a:chOff x="0" y="0"/>
            <a:chExt cx="2989580" cy="10223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9530" y="-22860"/>
              <a:ext cx="2896870" cy="1002030"/>
            </a:xfrm>
            <a:custGeom>
              <a:avLst/>
              <a:gdLst/>
              <a:ahLst/>
              <a:cxnLst/>
              <a:rect r="r" b="b" t="t" l="l"/>
              <a:pathLst>
                <a:path h="1002030" w="2896870">
                  <a:moveTo>
                    <a:pt x="1612900" y="219710"/>
                  </a:moveTo>
                  <a:cubicBezTo>
                    <a:pt x="1243330" y="224790"/>
                    <a:pt x="1127760" y="255270"/>
                    <a:pt x="1070610" y="284480"/>
                  </a:cubicBezTo>
                  <a:cubicBezTo>
                    <a:pt x="1037590" y="300990"/>
                    <a:pt x="1024890" y="312420"/>
                    <a:pt x="1000760" y="337820"/>
                  </a:cubicBezTo>
                  <a:cubicBezTo>
                    <a:pt x="963930" y="377190"/>
                    <a:pt x="900430" y="454660"/>
                    <a:pt x="883920" y="504190"/>
                  </a:cubicBezTo>
                  <a:cubicBezTo>
                    <a:pt x="871220" y="538480"/>
                    <a:pt x="873760" y="567690"/>
                    <a:pt x="878840" y="599440"/>
                  </a:cubicBezTo>
                  <a:cubicBezTo>
                    <a:pt x="883920" y="632460"/>
                    <a:pt x="894080" y="670560"/>
                    <a:pt x="911860" y="699770"/>
                  </a:cubicBezTo>
                  <a:cubicBezTo>
                    <a:pt x="932180" y="730250"/>
                    <a:pt x="962660" y="758190"/>
                    <a:pt x="996950" y="778510"/>
                  </a:cubicBezTo>
                  <a:cubicBezTo>
                    <a:pt x="1038860" y="802640"/>
                    <a:pt x="1101090" y="815340"/>
                    <a:pt x="1150620" y="825500"/>
                  </a:cubicBezTo>
                  <a:cubicBezTo>
                    <a:pt x="1193800" y="834390"/>
                    <a:pt x="1228090" y="834390"/>
                    <a:pt x="1276350" y="836930"/>
                  </a:cubicBezTo>
                  <a:cubicBezTo>
                    <a:pt x="1338580" y="840740"/>
                    <a:pt x="1440180" y="850900"/>
                    <a:pt x="1493520" y="839470"/>
                  </a:cubicBezTo>
                  <a:cubicBezTo>
                    <a:pt x="1526540" y="831850"/>
                    <a:pt x="1565910" y="821690"/>
                    <a:pt x="1570990" y="801370"/>
                  </a:cubicBezTo>
                  <a:cubicBezTo>
                    <a:pt x="1577340" y="773430"/>
                    <a:pt x="1518920" y="712470"/>
                    <a:pt x="1477010" y="673100"/>
                  </a:cubicBezTo>
                  <a:cubicBezTo>
                    <a:pt x="1426210" y="626110"/>
                    <a:pt x="1352550" y="585470"/>
                    <a:pt x="1281430" y="544830"/>
                  </a:cubicBezTo>
                  <a:cubicBezTo>
                    <a:pt x="1201420" y="500380"/>
                    <a:pt x="1112520" y="457200"/>
                    <a:pt x="1016000" y="421640"/>
                  </a:cubicBezTo>
                  <a:cubicBezTo>
                    <a:pt x="911860" y="381000"/>
                    <a:pt x="779780" y="346710"/>
                    <a:pt x="676910" y="321310"/>
                  </a:cubicBezTo>
                  <a:cubicBezTo>
                    <a:pt x="591820" y="302260"/>
                    <a:pt x="529590" y="290830"/>
                    <a:pt x="441960" y="279400"/>
                  </a:cubicBezTo>
                  <a:cubicBezTo>
                    <a:pt x="327660" y="264160"/>
                    <a:pt x="107950" y="273050"/>
                    <a:pt x="48260" y="250190"/>
                  </a:cubicBezTo>
                  <a:cubicBezTo>
                    <a:pt x="26670" y="242570"/>
                    <a:pt x="19050" y="233680"/>
                    <a:pt x="11430" y="222250"/>
                  </a:cubicBezTo>
                  <a:cubicBezTo>
                    <a:pt x="5080" y="213360"/>
                    <a:pt x="1270" y="203200"/>
                    <a:pt x="1270" y="191770"/>
                  </a:cubicBezTo>
                  <a:cubicBezTo>
                    <a:pt x="1270" y="179070"/>
                    <a:pt x="7620" y="158750"/>
                    <a:pt x="15240" y="147320"/>
                  </a:cubicBezTo>
                  <a:cubicBezTo>
                    <a:pt x="20320" y="137160"/>
                    <a:pt x="22860" y="133350"/>
                    <a:pt x="39370" y="127000"/>
                  </a:cubicBezTo>
                  <a:cubicBezTo>
                    <a:pt x="196850" y="72390"/>
                    <a:pt x="2597150" y="0"/>
                    <a:pt x="2767330" y="125730"/>
                  </a:cubicBezTo>
                  <a:cubicBezTo>
                    <a:pt x="2795270" y="146050"/>
                    <a:pt x="2799080" y="184150"/>
                    <a:pt x="2790190" y="199390"/>
                  </a:cubicBezTo>
                  <a:cubicBezTo>
                    <a:pt x="2780030" y="214630"/>
                    <a:pt x="2747010" y="212090"/>
                    <a:pt x="2710180" y="214630"/>
                  </a:cubicBezTo>
                  <a:cubicBezTo>
                    <a:pt x="2625090" y="222250"/>
                    <a:pt x="2442210" y="200660"/>
                    <a:pt x="2286000" y="209550"/>
                  </a:cubicBezTo>
                  <a:cubicBezTo>
                    <a:pt x="2091690" y="222250"/>
                    <a:pt x="1847850" y="261620"/>
                    <a:pt x="1635760" y="295910"/>
                  </a:cubicBezTo>
                  <a:cubicBezTo>
                    <a:pt x="1431290" y="328930"/>
                    <a:pt x="1202690" y="370840"/>
                    <a:pt x="1035050" y="408940"/>
                  </a:cubicBezTo>
                  <a:cubicBezTo>
                    <a:pt x="913130" y="436880"/>
                    <a:pt x="788670" y="467360"/>
                    <a:pt x="721360" y="495300"/>
                  </a:cubicBezTo>
                  <a:cubicBezTo>
                    <a:pt x="687070" y="508000"/>
                    <a:pt x="666750" y="539750"/>
                    <a:pt x="646430" y="534670"/>
                  </a:cubicBezTo>
                  <a:cubicBezTo>
                    <a:pt x="626110" y="530860"/>
                    <a:pt x="590550" y="485140"/>
                    <a:pt x="598170" y="469900"/>
                  </a:cubicBezTo>
                  <a:cubicBezTo>
                    <a:pt x="621030" y="426720"/>
                    <a:pt x="1056640" y="495300"/>
                    <a:pt x="1231900" y="488950"/>
                  </a:cubicBezTo>
                  <a:cubicBezTo>
                    <a:pt x="1356360" y="485140"/>
                    <a:pt x="1469390" y="474980"/>
                    <a:pt x="1551940" y="457200"/>
                  </a:cubicBezTo>
                  <a:cubicBezTo>
                    <a:pt x="1605280" y="445770"/>
                    <a:pt x="1639570" y="424180"/>
                    <a:pt x="1678940" y="415290"/>
                  </a:cubicBezTo>
                  <a:cubicBezTo>
                    <a:pt x="1713230" y="407670"/>
                    <a:pt x="1750060" y="402590"/>
                    <a:pt x="1775460" y="403860"/>
                  </a:cubicBezTo>
                  <a:cubicBezTo>
                    <a:pt x="1794510" y="406400"/>
                    <a:pt x="1809750" y="407670"/>
                    <a:pt x="1822450" y="416560"/>
                  </a:cubicBezTo>
                  <a:cubicBezTo>
                    <a:pt x="1835150" y="425450"/>
                    <a:pt x="1845310" y="441960"/>
                    <a:pt x="1849120" y="457200"/>
                  </a:cubicBezTo>
                  <a:cubicBezTo>
                    <a:pt x="1852930" y="471170"/>
                    <a:pt x="1850390" y="491490"/>
                    <a:pt x="1842770" y="504190"/>
                  </a:cubicBezTo>
                  <a:cubicBezTo>
                    <a:pt x="1835150" y="516890"/>
                    <a:pt x="1826260" y="528320"/>
                    <a:pt x="1805940" y="535940"/>
                  </a:cubicBezTo>
                  <a:cubicBezTo>
                    <a:pt x="1753870" y="554990"/>
                    <a:pt x="1609090" y="525780"/>
                    <a:pt x="1493520" y="535940"/>
                  </a:cubicBezTo>
                  <a:cubicBezTo>
                    <a:pt x="1344930" y="548640"/>
                    <a:pt x="1127760" y="590550"/>
                    <a:pt x="990600" y="623570"/>
                  </a:cubicBezTo>
                  <a:cubicBezTo>
                    <a:pt x="894080" y="647700"/>
                    <a:pt x="811530" y="673100"/>
                    <a:pt x="749300" y="702310"/>
                  </a:cubicBezTo>
                  <a:cubicBezTo>
                    <a:pt x="706120" y="721360"/>
                    <a:pt x="673100" y="763270"/>
                    <a:pt x="645160" y="765810"/>
                  </a:cubicBezTo>
                  <a:cubicBezTo>
                    <a:pt x="628650" y="767080"/>
                    <a:pt x="613410" y="758190"/>
                    <a:pt x="603250" y="749300"/>
                  </a:cubicBezTo>
                  <a:cubicBezTo>
                    <a:pt x="591820" y="740410"/>
                    <a:pt x="584200" y="722630"/>
                    <a:pt x="581660" y="708660"/>
                  </a:cubicBezTo>
                  <a:cubicBezTo>
                    <a:pt x="579120" y="698500"/>
                    <a:pt x="580390" y="688340"/>
                    <a:pt x="584200" y="678180"/>
                  </a:cubicBezTo>
                  <a:cubicBezTo>
                    <a:pt x="590550" y="666750"/>
                    <a:pt x="596900" y="652780"/>
                    <a:pt x="614680" y="643890"/>
                  </a:cubicBezTo>
                  <a:cubicBezTo>
                    <a:pt x="662940" y="623570"/>
                    <a:pt x="829310" y="656590"/>
                    <a:pt x="927100" y="648970"/>
                  </a:cubicBezTo>
                  <a:cubicBezTo>
                    <a:pt x="1013460" y="641350"/>
                    <a:pt x="1068070" y="631190"/>
                    <a:pt x="1169670" y="605790"/>
                  </a:cubicBezTo>
                  <a:cubicBezTo>
                    <a:pt x="1351280" y="561340"/>
                    <a:pt x="1770380" y="410210"/>
                    <a:pt x="1915160" y="372110"/>
                  </a:cubicBezTo>
                  <a:cubicBezTo>
                    <a:pt x="1972310" y="358140"/>
                    <a:pt x="1998980" y="359410"/>
                    <a:pt x="2038350" y="347980"/>
                  </a:cubicBezTo>
                  <a:cubicBezTo>
                    <a:pt x="2077720" y="335280"/>
                    <a:pt x="2125980" y="316230"/>
                    <a:pt x="2152650" y="298450"/>
                  </a:cubicBezTo>
                  <a:cubicBezTo>
                    <a:pt x="2167890" y="288290"/>
                    <a:pt x="2174240" y="270510"/>
                    <a:pt x="2186940" y="265430"/>
                  </a:cubicBezTo>
                  <a:cubicBezTo>
                    <a:pt x="2195830" y="261620"/>
                    <a:pt x="2207260" y="262890"/>
                    <a:pt x="2217420" y="266700"/>
                  </a:cubicBezTo>
                  <a:cubicBezTo>
                    <a:pt x="2230120" y="270510"/>
                    <a:pt x="2247900" y="281940"/>
                    <a:pt x="2255520" y="294640"/>
                  </a:cubicBezTo>
                  <a:cubicBezTo>
                    <a:pt x="2263140" y="306070"/>
                    <a:pt x="2266950" y="325120"/>
                    <a:pt x="2264410" y="340360"/>
                  </a:cubicBezTo>
                  <a:cubicBezTo>
                    <a:pt x="2261870" y="354330"/>
                    <a:pt x="2251710" y="370840"/>
                    <a:pt x="2241550" y="381000"/>
                  </a:cubicBezTo>
                  <a:cubicBezTo>
                    <a:pt x="2232660" y="388620"/>
                    <a:pt x="2230120" y="391160"/>
                    <a:pt x="2212340" y="393700"/>
                  </a:cubicBezTo>
                  <a:cubicBezTo>
                    <a:pt x="2125980" y="408940"/>
                    <a:pt x="1485900" y="281940"/>
                    <a:pt x="1372870" y="295910"/>
                  </a:cubicBezTo>
                  <a:cubicBezTo>
                    <a:pt x="1343660" y="299720"/>
                    <a:pt x="1336040" y="317500"/>
                    <a:pt x="1319530" y="317500"/>
                  </a:cubicBezTo>
                  <a:cubicBezTo>
                    <a:pt x="1305560" y="316230"/>
                    <a:pt x="1289050" y="307340"/>
                    <a:pt x="1278890" y="297180"/>
                  </a:cubicBezTo>
                  <a:cubicBezTo>
                    <a:pt x="1268730" y="287020"/>
                    <a:pt x="1262380" y="269240"/>
                    <a:pt x="1261110" y="255270"/>
                  </a:cubicBezTo>
                  <a:cubicBezTo>
                    <a:pt x="1261110" y="241300"/>
                    <a:pt x="1268730" y="223520"/>
                    <a:pt x="1276350" y="213360"/>
                  </a:cubicBezTo>
                  <a:cubicBezTo>
                    <a:pt x="1282700" y="204470"/>
                    <a:pt x="1286510" y="199390"/>
                    <a:pt x="1300480" y="194310"/>
                  </a:cubicBezTo>
                  <a:cubicBezTo>
                    <a:pt x="1357630" y="176530"/>
                    <a:pt x="1605280" y="210820"/>
                    <a:pt x="1758950" y="205740"/>
                  </a:cubicBezTo>
                  <a:cubicBezTo>
                    <a:pt x="1913890" y="200660"/>
                    <a:pt x="2151380" y="152400"/>
                    <a:pt x="2225040" y="161290"/>
                  </a:cubicBezTo>
                  <a:cubicBezTo>
                    <a:pt x="2247900" y="163830"/>
                    <a:pt x="2259330" y="167640"/>
                    <a:pt x="2269490" y="176530"/>
                  </a:cubicBezTo>
                  <a:cubicBezTo>
                    <a:pt x="2278380" y="182880"/>
                    <a:pt x="2284730" y="191770"/>
                    <a:pt x="2288540" y="201930"/>
                  </a:cubicBezTo>
                  <a:cubicBezTo>
                    <a:pt x="2293620" y="214630"/>
                    <a:pt x="2296160" y="234950"/>
                    <a:pt x="2289810" y="248920"/>
                  </a:cubicBezTo>
                  <a:cubicBezTo>
                    <a:pt x="2283460" y="265430"/>
                    <a:pt x="2269490" y="281940"/>
                    <a:pt x="2245360" y="292100"/>
                  </a:cubicBezTo>
                  <a:cubicBezTo>
                    <a:pt x="2189480" y="313690"/>
                    <a:pt x="2052320" y="288290"/>
                    <a:pt x="1934210" y="290830"/>
                  </a:cubicBezTo>
                  <a:cubicBezTo>
                    <a:pt x="1780540" y="294640"/>
                    <a:pt x="1581150" y="298450"/>
                    <a:pt x="1399540" y="321310"/>
                  </a:cubicBezTo>
                  <a:cubicBezTo>
                    <a:pt x="1210310" y="344170"/>
                    <a:pt x="976630" y="394970"/>
                    <a:pt x="821690" y="434340"/>
                  </a:cubicBezTo>
                  <a:cubicBezTo>
                    <a:pt x="715010" y="461010"/>
                    <a:pt x="618490" y="532130"/>
                    <a:pt x="554990" y="518160"/>
                  </a:cubicBezTo>
                  <a:cubicBezTo>
                    <a:pt x="511810" y="508000"/>
                    <a:pt x="490220" y="431800"/>
                    <a:pt x="459740" y="431800"/>
                  </a:cubicBezTo>
                  <a:cubicBezTo>
                    <a:pt x="431800" y="433070"/>
                    <a:pt x="388620" y="488950"/>
                    <a:pt x="378460" y="518160"/>
                  </a:cubicBezTo>
                  <a:cubicBezTo>
                    <a:pt x="369570" y="539750"/>
                    <a:pt x="391160" y="568960"/>
                    <a:pt x="382270" y="586740"/>
                  </a:cubicBezTo>
                  <a:cubicBezTo>
                    <a:pt x="373380" y="605790"/>
                    <a:pt x="342900" y="623570"/>
                    <a:pt x="322580" y="627380"/>
                  </a:cubicBezTo>
                  <a:cubicBezTo>
                    <a:pt x="307340" y="631190"/>
                    <a:pt x="288290" y="626110"/>
                    <a:pt x="275590" y="618490"/>
                  </a:cubicBezTo>
                  <a:cubicBezTo>
                    <a:pt x="261620" y="609600"/>
                    <a:pt x="247650" y="596900"/>
                    <a:pt x="242570" y="580390"/>
                  </a:cubicBezTo>
                  <a:cubicBezTo>
                    <a:pt x="236220" y="561340"/>
                    <a:pt x="240030" y="527050"/>
                    <a:pt x="248920" y="509270"/>
                  </a:cubicBezTo>
                  <a:cubicBezTo>
                    <a:pt x="257810" y="494030"/>
                    <a:pt x="273050" y="483870"/>
                    <a:pt x="288290" y="478790"/>
                  </a:cubicBezTo>
                  <a:cubicBezTo>
                    <a:pt x="302260" y="473710"/>
                    <a:pt x="322580" y="472440"/>
                    <a:pt x="337820" y="477520"/>
                  </a:cubicBezTo>
                  <a:cubicBezTo>
                    <a:pt x="355600" y="486410"/>
                    <a:pt x="381000" y="511810"/>
                    <a:pt x="387350" y="529590"/>
                  </a:cubicBezTo>
                  <a:cubicBezTo>
                    <a:pt x="393700" y="544830"/>
                    <a:pt x="391160" y="563880"/>
                    <a:pt x="386080" y="579120"/>
                  </a:cubicBezTo>
                  <a:cubicBezTo>
                    <a:pt x="379730" y="593090"/>
                    <a:pt x="369570" y="609600"/>
                    <a:pt x="354330" y="617220"/>
                  </a:cubicBezTo>
                  <a:cubicBezTo>
                    <a:pt x="336550" y="626110"/>
                    <a:pt x="302260" y="629920"/>
                    <a:pt x="281940" y="622300"/>
                  </a:cubicBezTo>
                  <a:cubicBezTo>
                    <a:pt x="262890" y="613410"/>
                    <a:pt x="243840" y="588010"/>
                    <a:pt x="237490" y="565150"/>
                  </a:cubicBezTo>
                  <a:cubicBezTo>
                    <a:pt x="229870" y="535940"/>
                    <a:pt x="238760" y="492760"/>
                    <a:pt x="252730" y="459740"/>
                  </a:cubicBezTo>
                  <a:cubicBezTo>
                    <a:pt x="267970" y="422910"/>
                    <a:pt x="302260" y="384810"/>
                    <a:pt x="331470" y="354330"/>
                  </a:cubicBezTo>
                  <a:cubicBezTo>
                    <a:pt x="359410" y="325120"/>
                    <a:pt x="391160" y="294640"/>
                    <a:pt x="421640" y="279400"/>
                  </a:cubicBezTo>
                  <a:cubicBezTo>
                    <a:pt x="447040" y="266700"/>
                    <a:pt x="474980" y="250190"/>
                    <a:pt x="497840" y="259080"/>
                  </a:cubicBezTo>
                  <a:cubicBezTo>
                    <a:pt x="530860" y="271780"/>
                    <a:pt x="552450" y="377190"/>
                    <a:pt x="585470" y="386080"/>
                  </a:cubicBezTo>
                  <a:cubicBezTo>
                    <a:pt x="612140" y="393700"/>
                    <a:pt x="641350" y="358140"/>
                    <a:pt x="674370" y="347980"/>
                  </a:cubicBezTo>
                  <a:cubicBezTo>
                    <a:pt x="712470" y="334010"/>
                    <a:pt x="744220" y="328930"/>
                    <a:pt x="803910" y="316230"/>
                  </a:cubicBezTo>
                  <a:cubicBezTo>
                    <a:pt x="929640" y="288290"/>
                    <a:pt x="1201420" y="224790"/>
                    <a:pt x="1394460" y="199390"/>
                  </a:cubicBezTo>
                  <a:cubicBezTo>
                    <a:pt x="1578610" y="175260"/>
                    <a:pt x="1781810" y="168910"/>
                    <a:pt x="1934210" y="162560"/>
                  </a:cubicBezTo>
                  <a:cubicBezTo>
                    <a:pt x="2045970" y="158750"/>
                    <a:pt x="2170430" y="152400"/>
                    <a:pt x="2225040" y="161290"/>
                  </a:cubicBezTo>
                  <a:cubicBezTo>
                    <a:pt x="2246630" y="163830"/>
                    <a:pt x="2258060" y="166370"/>
                    <a:pt x="2269490" y="176530"/>
                  </a:cubicBezTo>
                  <a:cubicBezTo>
                    <a:pt x="2280920" y="185420"/>
                    <a:pt x="2289810" y="204470"/>
                    <a:pt x="2293620" y="217170"/>
                  </a:cubicBezTo>
                  <a:cubicBezTo>
                    <a:pt x="2294890" y="228600"/>
                    <a:pt x="2294890" y="238760"/>
                    <a:pt x="2289810" y="248920"/>
                  </a:cubicBezTo>
                  <a:cubicBezTo>
                    <a:pt x="2283460" y="262890"/>
                    <a:pt x="2269490" y="280670"/>
                    <a:pt x="2245360" y="292100"/>
                  </a:cubicBezTo>
                  <a:cubicBezTo>
                    <a:pt x="2190750" y="314960"/>
                    <a:pt x="2028190" y="295910"/>
                    <a:pt x="1939290" y="303530"/>
                  </a:cubicBezTo>
                  <a:cubicBezTo>
                    <a:pt x="1870710" y="309880"/>
                    <a:pt x="1828800" y="323850"/>
                    <a:pt x="1758950" y="327660"/>
                  </a:cubicBezTo>
                  <a:cubicBezTo>
                    <a:pt x="1659890" y="335280"/>
                    <a:pt x="1485900" y="336550"/>
                    <a:pt x="1403350" y="330200"/>
                  </a:cubicBezTo>
                  <a:cubicBezTo>
                    <a:pt x="1360170" y="326390"/>
                    <a:pt x="1328420" y="325120"/>
                    <a:pt x="1304290" y="313690"/>
                  </a:cubicBezTo>
                  <a:cubicBezTo>
                    <a:pt x="1289050" y="306070"/>
                    <a:pt x="1276350" y="295910"/>
                    <a:pt x="1270000" y="284480"/>
                  </a:cubicBezTo>
                  <a:cubicBezTo>
                    <a:pt x="1263650" y="275590"/>
                    <a:pt x="1261110" y="266700"/>
                    <a:pt x="1261110" y="255270"/>
                  </a:cubicBezTo>
                  <a:cubicBezTo>
                    <a:pt x="1262380" y="242570"/>
                    <a:pt x="1268730" y="223520"/>
                    <a:pt x="1276350" y="213360"/>
                  </a:cubicBezTo>
                  <a:cubicBezTo>
                    <a:pt x="1282700" y="204470"/>
                    <a:pt x="1289050" y="200660"/>
                    <a:pt x="1300480" y="194310"/>
                  </a:cubicBezTo>
                  <a:cubicBezTo>
                    <a:pt x="1319530" y="185420"/>
                    <a:pt x="1338580" y="176530"/>
                    <a:pt x="1379220" y="173990"/>
                  </a:cubicBezTo>
                  <a:cubicBezTo>
                    <a:pt x="1508760" y="163830"/>
                    <a:pt x="2115820" y="218440"/>
                    <a:pt x="2217420" y="266700"/>
                  </a:cubicBezTo>
                  <a:cubicBezTo>
                    <a:pt x="2245360" y="279400"/>
                    <a:pt x="2256790" y="292100"/>
                    <a:pt x="2261870" y="308610"/>
                  </a:cubicBezTo>
                  <a:cubicBezTo>
                    <a:pt x="2268220" y="326390"/>
                    <a:pt x="2265680" y="350520"/>
                    <a:pt x="2251710" y="369570"/>
                  </a:cubicBezTo>
                  <a:cubicBezTo>
                    <a:pt x="2226310" y="403860"/>
                    <a:pt x="2120900" y="445770"/>
                    <a:pt x="2065020" y="464820"/>
                  </a:cubicBezTo>
                  <a:cubicBezTo>
                    <a:pt x="2023110" y="478790"/>
                    <a:pt x="2004060" y="471170"/>
                    <a:pt x="1949450" y="485140"/>
                  </a:cubicBezTo>
                  <a:cubicBezTo>
                    <a:pt x="1807210" y="519430"/>
                    <a:pt x="1380490" y="679450"/>
                    <a:pt x="1191260" y="726440"/>
                  </a:cubicBezTo>
                  <a:cubicBezTo>
                    <a:pt x="1080770" y="754380"/>
                    <a:pt x="1016000" y="768350"/>
                    <a:pt x="925830" y="774700"/>
                  </a:cubicBezTo>
                  <a:cubicBezTo>
                    <a:pt x="833120" y="781050"/>
                    <a:pt x="697230" y="775970"/>
                    <a:pt x="645160" y="765810"/>
                  </a:cubicBezTo>
                  <a:cubicBezTo>
                    <a:pt x="624840" y="760730"/>
                    <a:pt x="613410" y="758190"/>
                    <a:pt x="603250" y="749300"/>
                  </a:cubicBezTo>
                  <a:cubicBezTo>
                    <a:pt x="591820" y="740410"/>
                    <a:pt x="582930" y="723900"/>
                    <a:pt x="581660" y="708660"/>
                  </a:cubicBezTo>
                  <a:cubicBezTo>
                    <a:pt x="579120" y="694690"/>
                    <a:pt x="585470" y="678180"/>
                    <a:pt x="591820" y="665480"/>
                  </a:cubicBezTo>
                  <a:cubicBezTo>
                    <a:pt x="598170" y="652780"/>
                    <a:pt x="605790" y="643890"/>
                    <a:pt x="619760" y="632460"/>
                  </a:cubicBezTo>
                  <a:cubicBezTo>
                    <a:pt x="640080" y="615950"/>
                    <a:pt x="671830" y="601980"/>
                    <a:pt x="711200" y="585470"/>
                  </a:cubicBezTo>
                  <a:cubicBezTo>
                    <a:pt x="773430" y="558800"/>
                    <a:pt x="864870" y="530860"/>
                    <a:pt x="966470" y="505460"/>
                  </a:cubicBezTo>
                  <a:cubicBezTo>
                    <a:pt x="1109980" y="468630"/>
                    <a:pt x="1342390" y="419100"/>
                    <a:pt x="1493520" y="403860"/>
                  </a:cubicBezTo>
                  <a:cubicBezTo>
                    <a:pt x="1606550" y="393700"/>
                    <a:pt x="1736090" y="386080"/>
                    <a:pt x="1791970" y="405130"/>
                  </a:cubicBezTo>
                  <a:cubicBezTo>
                    <a:pt x="1818640" y="412750"/>
                    <a:pt x="1835150" y="424180"/>
                    <a:pt x="1844040" y="441960"/>
                  </a:cubicBezTo>
                  <a:cubicBezTo>
                    <a:pt x="1851660" y="458470"/>
                    <a:pt x="1850390" y="487680"/>
                    <a:pt x="1842770" y="504190"/>
                  </a:cubicBezTo>
                  <a:cubicBezTo>
                    <a:pt x="1836420" y="518160"/>
                    <a:pt x="1823720" y="528320"/>
                    <a:pt x="1805940" y="535940"/>
                  </a:cubicBezTo>
                  <a:cubicBezTo>
                    <a:pt x="1774190" y="548640"/>
                    <a:pt x="1700530" y="541020"/>
                    <a:pt x="1656080" y="549910"/>
                  </a:cubicBezTo>
                  <a:cubicBezTo>
                    <a:pt x="1620520" y="557530"/>
                    <a:pt x="1604010" y="570230"/>
                    <a:pt x="1562100" y="579120"/>
                  </a:cubicBezTo>
                  <a:cubicBezTo>
                    <a:pt x="1485900" y="594360"/>
                    <a:pt x="1355090" y="605790"/>
                    <a:pt x="1230630" y="612140"/>
                  </a:cubicBezTo>
                  <a:cubicBezTo>
                    <a:pt x="1071880" y="619760"/>
                    <a:pt x="814070" y="633730"/>
                    <a:pt x="685800" y="608330"/>
                  </a:cubicBezTo>
                  <a:cubicBezTo>
                    <a:pt x="612140" y="594360"/>
                    <a:pt x="539750" y="574040"/>
                    <a:pt x="519430" y="541020"/>
                  </a:cubicBezTo>
                  <a:cubicBezTo>
                    <a:pt x="504190" y="518160"/>
                    <a:pt x="506730" y="482600"/>
                    <a:pt x="521970" y="459740"/>
                  </a:cubicBezTo>
                  <a:cubicBezTo>
                    <a:pt x="544830" y="425450"/>
                    <a:pt x="614680" y="408940"/>
                    <a:pt x="688340" y="383540"/>
                  </a:cubicBezTo>
                  <a:cubicBezTo>
                    <a:pt x="819150" y="336550"/>
                    <a:pt x="1060450" y="283210"/>
                    <a:pt x="1258570" y="241300"/>
                  </a:cubicBezTo>
                  <a:cubicBezTo>
                    <a:pt x="1468120" y="198120"/>
                    <a:pt x="1725930" y="158750"/>
                    <a:pt x="1913890" y="130810"/>
                  </a:cubicBezTo>
                  <a:cubicBezTo>
                    <a:pt x="2054860" y="109220"/>
                    <a:pt x="2156460" y="90170"/>
                    <a:pt x="2286000" y="81280"/>
                  </a:cubicBezTo>
                  <a:cubicBezTo>
                    <a:pt x="2423160" y="72390"/>
                    <a:pt x="2616200" y="73660"/>
                    <a:pt x="2713990" y="78740"/>
                  </a:cubicBezTo>
                  <a:cubicBezTo>
                    <a:pt x="2766060" y="81280"/>
                    <a:pt x="2801620" y="73660"/>
                    <a:pt x="2830830" y="92710"/>
                  </a:cubicBezTo>
                  <a:cubicBezTo>
                    <a:pt x="2860040" y="111760"/>
                    <a:pt x="2896870" y="165100"/>
                    <a:pt x="2889250" y="190500"/>
                  </a:cubicBezTo>
                  <a:cubicBezTo>
                    <a:pt x="2880360" y="218440"/>
                    <a:pt x="2837180" y="231140"/>
                    <a:pt x="2767330" y="247650"/>
                  </a:cubicBezTo>
                  <a:cubicBezTo>
                    <a:pt x="2452370" y="316230"/>
                    <a:pt x="283210" y="313690"/>
                    <a:pt x="63500" y="254000"/>
                  </a:cubicBezTo>
                  <a:cubicBezTo>
                    <a:pt x="30480" y="243840"/>
                    <a:pt x="20320" y="236220"/>
                    <a:pt x="11430" y="222250"/>
                  </a:cubicBezTo>
                  <a:cubicBezTo>
                    <a:pt x="2540" y="209550"/>
                    <a:pt x="0" y="190500"/>
                    <a:pt x="2540" y="176530"/>
                  </a:cubicBezTo>
                  <a:cubicBezTo>
                    <a:pt x="5080" y="161290"/>
                    <a:pt x="13970" y="144780"/>
                    <a:pt x="25400" y="135890"/>
                  </a:cubicBezTo>
                  <a:cubicBezTo>
                    <a:pt x="36830" y="127000"/>
                    <a:pt x="48260" y="123190"/>
                    <a:pt x="71120" y="120650"/>
                  </a:cubicBezTo>
                  <a:cubicBezTo>
                    <a:pt x="135890" y="114300"/>
                    <a:pt x="346710" y="140970"/>
                    <a:pt x="462280" y="156210"/>
                  </a:cubicBezTo>
                  <a:cubicBezTo>
                    <a:pt x="554990" y="167640"/>
                    <a:pt x="622300" y="177800"/>
                    <a:pt x="712470" y="198120"/>
                  </a:cubicBezTo>
                  <a:cubicBezTo>
                    <a:pt x="821690" y="222250"/>
                    <a:pt x="960120" y="259080"/>
                    <a:pt x="1071880" y="299720"/>
                  </a:cubicBezTo>
                  <a:cubicBezTo>
                    <a:pt x="1173480" y="335280"/>
                    <a:pt x="1268730" y="379730"/>
                    <a:pt x="1356360" y="425450"/>
                  </a:cubicBezTo>
                  <a:cubicBezTo>
                    <a:pt x="1435100" y="467360"/>
                    <a:pt x="1513840" y="514350"/>
                    <a:pt x="1574800" y="557530"/>
                  </a:cubicBezTo>
                  <a:cubicBezTo>
                    <a:pt x="1623060" y="593090"/>
                    <a:pt x="1672590" y="627380"/>
                    <a:pt x="1697990" y="662940"/>
                  </a:cubicBezTo>
                  <a:cubicBezTo>
                    <a:pt x="1715770" y="689610"/>
                    <a:pt x="1725930" y="713740"/>
                    <a:pt x="1728470" y="742950"/>
                  </a:cubicBezTo>
                  <a:cubicBezTo>
                    <a:pt x="1732280" y="775970"/>
                    <a:pt x="1728470" y="820420"/>
                    <a:pt x="1711960" y="855980"/>
                  </a:cubicBezTo>
                  <a:cubicBezTo>
                    <a:pt x="1694180" y="894080"/>
                    <a:pt x="1656080" y="938530"/>
                    <a:pt x="1619250" y="961390"/>
                  </a:cubicBezTo>
                  <a:cubicBezTo>
                    <a:pt x="1582420" y="984250"/>
                    <a:pt x="1544320" y="988060"/>
                    <a:pt x="1492250" y="994410"/>
                  </a:cubicBezTo>
                  <a:cubicBezTo>
                    <a:pt x="1412240" y="1002030"/>
                    <a:pt x="1277620" y="996950"/>
                    <a:pt x="1178560" y="980440"/>
                  </a:cubicBezTo>
                  <a:cubicBezTo>
                    <a:pt x="1085850" y="965200"/>
                    <a:pt x="975360" y="934720"/>
                    <a:pt x="914400" y="904240"/>
                  </a:cubicBezTo>
                  <a:cubicBezTo>
                    <a:pt x="876300" y="885190"/>
                    <a:pt x="857250" y="871220"/>
                    <a:pt x="831850" y="842010"/>
                  </a:cubicBezTo>
                  <a:cubicBezTo>
                    <a:pt x="795020" y="800100"/>
                    <a:pt x="742950" y="731520"/>
                    <a:pt x="727710" y="668020"/>
                  </a:cubicBezTo>
                  <a:cubicBezTo>
                    <a:pt x="711200" y="601980"/>
                    <a:pt x="721360" y="518160"/>
                    <a:pt x="744220" y="450850"/>
                  </a:cubicBezTo>
                  <a:cubicBezTo>
                    <a:pt x="767080" y="383540"/>
                    <a:pt x="821690" y="313690"/>
                    <a:pt x="864870" y="266700"/>
                  </a:cubicBezTo>
                  <a:cubicBezTo>
                    <a:pt x="897890" y="229870"/>
                    <a:pt x="923290" y="208280"/>
                    <a:pt x="967740" y="184150"/>
                  </a:cubicBezTo>
                  <a:cubicBezTo>
                    <a:pt x="1031240" y="149860"/>
                    <a:pt x="1153160" y="120650"/>
                    <a:pt x="1220470" y="101600"/>
                  </a:cubicBezTo>
                  <a:cubicBezTo>
                    <a:pt x="1264920" y="90170"/>
                    <a:pt x="1286510" y="82550"/>
                    <a:pt x="1332230" y="77470"/>
                  </a:cubicBezTo>
                  <a:cubicBezTo>
                    <a:pt x="1407160" y="68580"/>
                    <a:pt x="1576070" y="57150"/>
                    <a:pt x="1629410" y="73660"/>
                  </a:cubicBezTo>
                  <a:cubicBezTo>
                    <a:pt x="1652270" y="81280"/>
                    <a:pt x="1663700" y="90170"/>
                    <a:pt x="1672590" y="104140"/>
                  </a:cubicBezTo>
                  <a:cubicBezTo>
                    <a:pt x="1682750" y="116840"/>
                    <a:pt x="1687830" y="138430"/>
                    <a:pt x="1685290" y="154940"/>
                  </a:cubicBezTo>
                  <a:cubicBezTo>
                    <a:pt x="1684020" y="170180"/>
                    <a:pt x="1673860" y="190500"/>
                    <a:pt x="1661160" y="200660"/>
                  </a:cubicBezTo>
                  <a:cubicBezTo>
                    <a:pt x="1648460" y="212090"/>
                    <a:pt x="1612900" y="219710"/>
                    <a:pt x="1612900" y="2197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9312593" y="662940"/>
            <a:ext cx="2061210" cy="794385"/>
            <a:chOff x="0" y="0"/>
            <a:chExt cx="2748280" cy="105918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8260" y="48260"/>
              <a:ext cx="2649220" cy="966470"/>
            </a:xfrm>
            <a:custGeom>
              <a:avLst/>
              <a:gdLst/>
              <a:ahLst/>
              <a:cxnLst/>
              <a:rect r="r" b="b" t="t" l="l"/>
              <a:pathLst>
                <a:path h="966470" w="2649220">
                  <a:moveTo>
                    <a:pt x="499110" y="549910"/>
                  </a:moveTo>
                  <a:cubicBezTo>
                    <a:pt x="760730" y="374650"/>
                    <a:pt x="787400" y="336550"/>
                    <a:pt x="839470" y="293370"/>
                  </a:cubicBezTo>
                  <a:cubicBezTo>
                    <a:pt x="911860" y="232410"/>
                    <a:pt x="1054100" y="143510"/>
                    <a:pt x="1109980" y="90170"/>
                  </a:cubicBezTo>
                  <a:cubicBezTo>
                    <a:pt x="1140460" y="60960"/>
                    <a:pt x="1149350" y="30480"/>
                    <a:pt x="1170940" y="16510"/>
                  </a:cubicBezTo>
                  <a:cubicBezTo>
                    <a:pt x="1186180" y="6350"/>
                    <a:pt x="1202690" y="1270"/>
                    <a:pt x="1217930" y="2540"/>
                  </a:cubicBezTo>
                  <a:cubicBezTo>
                    <a:pt x="1233170" y="3810"/>
                    <a:pt x="1252220" y="12700"/>
                    <a:pt x="1262380" y="22860"/>
                  </a:cubicBezTo>
                  <a:cubicBezTo>
                    <a:pt x="1271270" y="30480"/>
                    <a:pt x="1276350" y="40640"/>
                    <a:pt x="1278890" y="50800"/>
                  </a:cubicBezTo>
                  <a:cubicBezTo>
                    <a:pt x="1282700" y="64770"/>
                    <a:pt x="1280160" y="87630"/>
                    <a:pt x="1275080" y="100330"/>
                  </a:cubicBezTo>
                  <a:cubicBezTo>
                    <a:pt x="1271270" y="110490"/>
                    <a:pt x="1267460" y="114300"/>
                    <a:pt x="1254760" y="125730"/>
                  </a:cubicBezTo>
                  <a:cubicBezTo>
                    <a:pt x="1209040" y="165100"/>
                    <a:pt x="999490" y="265430"/>
                    <a:pt x="897890" y="334010"/>
                  </a:cubicBezTo>
                  <a:cubicBezTo>
                    <a:pt x="816610" y="387350"/>
                    <a:pt x="755650" y="427990"/>
                    <a:pt x="687070" y="492760"/>
                  </a:cubicBezTo>
                  <a:cubicBezTo>
                    <a:pt x="604520" y="571500"/>
                    <a:pt x="506730" y="758190"/>
                    <a:pt x="447040" y="779780"/>
                  </a:cubicBezTo>
                  <a:cubicBezTo>
                    <a:pt x="420370" y="788670"/>
                    <a:pt x="394970" y="778510"/>
                    <a:pt x="379730" y="765810"/>
                  </a:cubicBezTo>
                  <a:cubicBezTo>
                    <a:pt x="364490" y="753110"/>
                    <a:pt x="351790" y="730250"/>
                    <a:pt x="353060" y="703580"/>
                  </a:cubicBezTo>
                  <a:cubicBezTo>
                    <a:pt x="355600" y="651510"/>
                    <a:pt x="450850" y="488950"/>
                    <a:pt x="472440" y="482600"/>
                  </a:cubicBezTo>
                  <a:cubicBezTo>
                    <a:pt x="476250" y="481330"/>
                    <a:pt x="478790" y="488950"/>
                    <a:pt x="482600" y="487680"/>
                  </a:cubicBezTo>
                  <a:cubicBezTo>
                    <a:pt x="491490" y="485140"/>
                    <a:pt x="496570" y="450850"/>
                    <a:pt x="509270" y="439420"/>
                  </a:cubicBezTo>
                  <a:cubicBezTo>
                    <a:pt x="523240" y="427990"/>
                    <a:pt x="546100" y="421640"/>
                    <a:pt x="562610" y="421640"/>
                  </a:cubicBezTo>
                  <a:cubicBezTo>
                    <a:pt x="575310" y="420370"/>
                    <a:pt x="586740" y="424180"/>
                    <a:pt x="598170" y="430530"/>
                  </a:cubicBezTo>
                  <a:cubicBezTo>
                    <a:pt x="612140" y="439420"/>
                    <a:pt x="627380" y="458470"/>
                    <a:pt x="633730" y="473710"/>
                  </a:cubicBezTo>
                  <a:cubicBezTo>
                    <a:pt x="638810" y="485140"/>
                    <a:pt x="643890" y="499110"/>
                    <a:pt x="637540" y="510540"/>
                  </a:cubicBezTo>
                  <a:cubicBezTo>
                    <a:pt x="628650" y="528320"/>
                    <a:pt x="577850" y="534670"/>
                    <a:pt x="556260" y="558800"/>
                  </a:cubicBezTo>
                  <a:cubicBezTo>
                    <a:pt x="530860" y="586740"/>
                    <a:pt x="525780" y="638810"/>
                    <a:pt x="502920" y="673100"/>
                  </a:cubicBezTo>
                  <a:cubicBezTo>
                    <a:pt x="481330" y="707390"/>
                    <a:pt x="455930" y="734060"/>
                    <a:pt x="422910" y="765810"/>
                  </a:cubicBezTo>
                  <a:cubicBezTo>
                    <a:pt x="381000" y="806450"/>
                    <a:pt x="317500" y="857250"/>
                    <a:pt x="262890" y="891540"/>
                  </a:cubicBezTo>
                  <a:cubicBezTo>
                    <a:pt x="213360" y="920750"/>
                    <a:pt x="149860" y="951230"/>
                    <a:pt x="110490" y="958850"/>
                  </a:cubicBezTo>
                  <a:cubicBezTo>
                    <a:pt x="87630" y="963930"/>
                    <a:pt x="71120" y="966470"/>
                    <a:pt x="54610" y="958850"/>
                  </a:cubicBezTo>
                  <a:cubicBezTo>
                    <a:pt x="34290" y="949960"/>
                    <a:pt x="11430" y="923290"/>
                    <a:pt x="5080" y="902970"/>
                  </a:cubicBezTo>
                  <a:cubicBezTo>
                    <a:pt x="0" y="885190"/>
                    <a:pt x="2540" y="866140"/>
                    <a:pt x="12700" y="847090"/>
                  </a:cubicBezTo>
                  <a:cubicBezTo>
                    <a:pt x="27940" y="815340"/>
                    <a:pt x="82550" y="774700"/>
                    <a:pt x="118110" y="748030"/>
                  </a:cubicBezTo>
                  <a:cubicBezTo>
                    <a:pt x="148590" y="723900"/>
                    <a:pt x="170180" y="707390"/>
                    <a:pt x="209550" y="688340"/>
                  </a:cubicBezTo>
                  <a:cubicBezTo>
                    <a:pt x="265430" y="659130"/>
                    <a:pt x="345440" y="631190"/>
                    <a:pt x="430530" y="608330"/>
                  </a:cubicBezTo>
                  <a:cubicBezTo>
                    <a:pt x="543560" y="577850"/>
                    <a:pt x="684530" y="554990"/>
                    <a:pt x="826770" y="533400"/>
                  </a:cubicBezTo>
                  <a:cubicBezTo>
                    <a:pt x="991870" y="509270"/>
                    <a:pt x="1162050" y="488950"/>
                    <a:pt x="1363980" y="476250"/>
                  </a:cubicBezTo>
                  <a:cubicBezTo>
                    <a:pt x="1621790" y="461010"/>
                    <a:pt x="2056130" y="434340"/>
                    <a:pt x="2245360" y="459740"/>
                  </a:cubicBezTo>
                  <a:cubicBezTo>
                    <a:pt x="2338070" y="472440"/>
                    <a:pt x="2383790" y="505460"/>
                    <a:pt x="2448560" y="519430"/>
                  </a:cubicBezTo>
                  <a:cubicBezTo>
                    <a:pt x="2506980" y="533400"/>
                    <a:pt x="2585720" y="524510"/>
                    <a:pt x="2617470" y="547370"/>
                  </a:cubicBezTo>
                  <a:cubicBezTo>
                    <a:pt x="2637790" y="562610"/>
                    <a:pt x="2649220" y="588010"/>
                    <a:pt x="2649220" y="608330"/>
                  </a:cubicBezTo>
                  <a:cubicBezTo>
                    <a:pt x="2649220" y="628650"/>
                    <a:pt x="2630170" y="656590"/>
                    <a:pt x="2617470" y="668020"/>
                  </a:cubicBezTo>
                  <a:cubicBezTo>
                    <a:pt x="2607310" y="676910"/>
                    <a:pt x="2599690" y="678180"/>
                    <a:pt x="2584450" y="680720"/>
                  </a:cubicBezTo>
                  <a:cubicBezTo>
                    <a:pt x="2546350" y="687070"/>
                    <a:pt x="2481580" y="681990"/>
                    <a:pt x="2388870" y="681990"/>
                  </a:cubicBezTo>
                  <a:cubicBezTo>
                    <a:pt x="2165350" y="681990"/>
                    <a:pt x="1333500" y="706120"/>
                    <a:pt x="1238250" y="669290"/>
                  </a:cubicBezTo>
                  <a:cubicBezTo>
                    <a:pt x="1221740" y="662940"/>
                    <a:pt x="1220470" y="656590"/>
                    <a:pt x="1214120" y="647700"/>
                  </a:cubicBezTo>
                  <a:cubicBezTo>
                    <a:pt x="1207770" y="636270"/>
                    <a:pt x="1202690" y="615950"/>
                    <a:pt x="1202690" y="601980"/>
                  </a:cubicBezTo>
                  <a:cubicBezTo>
                    <a:pt x="1203960" y="590550"/>
                    <a:pt x="1207770" y="580390"/>
                    <a:pt x="1214120" y="571500"/>
                  </a:cubicBezTo>
                  <a:cubicBezTo>
                    <a:pt x="1223010" y="561340"/>
                    <a:pt x="1230630" y="554990"/>
                    <a:pt x="1253490" y="544830"/>
                  </a:cubicBezTo>
                  <a:cubicBezTo>
                    <a:pt x="1332230" y="511810"/>
                    <a:pt x="1713230" y="459740"/>
                    <a:pt x="1838960" y="427990"/>
                  </a:cubicBezTo>
                  <a:cubicBezTo>
                    <a:pt x="1899920" y="412750"/>
                    <a:pt x="1936750" y="405130"/>
                    <a:pt x="1973580" y="386080"/>
                  </a:cubicBezTo>
                  <a:cubicBezTo>
                    <a:pt x="2001520" y="372110"/>
                    <a:pt x="2021840" y="331470"/>
                    <a:pt x="2043430" y="334010"/>
                  </a:cubicBezTo>
                  <a:cubicBezTo>
                    <a:pt x="2063750" y="335280"/>
                    <a:pt x="2103120" y="373380"/>
                    <a:pt x="2099310" y="393700"/>
                  </a:cubicBezTo>
                  <a:cubicBezTo>
                    <a:pt x="2090420" y="433070"/>
                    <a:pt x="1903730" y="494030"/>
                    <a:pt x="1808480" y="515620"/>
                  </a:cubicBezTo>
                  <a:cubicBezTo>
                    <a:pt x="1722120" y="535940"/>
                    <a:pt x="1610360" y="542290"/>
                    <a:pt x="1553210" y="529590"/>
                  </a:cubicBezTo>
                  <a:cubicBezTo>
                    <a:pt x="1522730" y="523240"/>
                    <a:pt x="1498600" y="510540"/>
                    <a:pt x="1485900" y="494030"/>
                  </a:cubicBezTo>
                  <a:cubicBezTo>
                    <a:pt x="1474470" y="480060"/>
                    <a:pt x="1470660" y="459740"/>
                    <a:pt x="1470660" y="443230"/>
                  </a:cubicBezTo>
                  <a:cubicBezTo>
                    <a:pt x="1471930" y="426720"/>
                    <a:pt x="1478280" y="407670"/>
                    <a:pt x="1490980" y="394970"/>
                  </a:cubicBezTo>
                  <a:cubicBezTo>
                    <a:pt x="1504950" y="379730"/>
                    <a:pt x="1539240" y="363220"/>
                    <a:pt x="1562100" y="365760"/>
                  </a:cubicBezTo>
                  <a:cubicBezTo>
                    <a:pt x="1583690" y="368300"/>
                    <a:pt x="1614170" y="388620"/>
                    <a:pt x="1625600" y="408940"/>
                  </a:cubicBezTo>
                  <a:cubicBezTo>
                    <a:pt x="1635760" y="429260"/>
                    <a:pt x="1635760" y="466090"/>
                    <a:pt x="1625600" y="485140"/>
                  </a:cubicBezTo>
                  <a:cubicBezTo>
                    <a:pt x="1615440" y="505460"/>
                    <a:pt x="1584960" y="527050"/>
                    <a:pt x="1562100" y="529590"/>
                  </a:cubicBezTo>
                  <a:cubicBezTo>
                    <a:pt x="1539240" y="532130"/>
                    <a:pt x="1504950" y="518160"/>
                    <a:pt x="1490980" y="500380"/>
                  </a:cubicBezTo>
                  <a:cubicBezTo>
                    <a:pt x="1475740" y="483870"/>
                    <a:pt x="1468120" y="448310"/>
                    <a:pt x="1474470" y="425450"/>
                  </a:cubicBezTo>
                  <a:cubicBezTo>
                    <a:pt x="1479550" y="403860"/>
                    <a:pt x="1498600" y="382270"/>
                    <a:pt x="1526540" y="369570"/>
                  </a:cubicBezTo>
                  <a:cubicBezTo>
                    <a:pt x="1577340" y="346710"/>
                    <a:pt x="1701800" y="378460"/>
                    <a:pt x="1781810" y="360680"/>
                  </a:cubicBezTo>
                  <a:cubicBezTo>
                    <a:pt x="1859280" y="342900"/>
                    <a:pt x="1939290" y="279400"/>
                    <a:pt x="2001520" y="262890"/>
                  </a:cubicBezTo>
                  <a:cubicBezTo>
                    <a:pt x="2044700" y="252730"/>
                    <a:pt x="2082800" y="246380"/>
                    <a:pt x="2115820" y="255270"/>
                  </a:cubicBezTo>
                  <a:cubicBezTo>
                    <a:pt x="2146300" y="261620"/>
                    <a:pt x="2186940" y="276860"/>
                    <a:pt x="2197100" y="302260"/>
                  </a:cubicBezTo>
                  <a:cubicBezTo>
                    <a:pt x="2211070" y="334010"/>
                    <a:pt x="2186940" y="408940"/>
                    <a:pt x="2162810" y="440690"/>
                  </a:cubicBezTo>
                  <a:cubicBezTo>
                    <a:pt x="2142490" y="467360"/>
                    <a:pt x="2110740" y="474980"/>
                    <a:pt x="2073910" y="492760"/>
                  </a:cubicBezTo>
                  <a:cubicBezTo>
                    <a:pt x="2019300" y="516890"/>
                    <a:pt x="1949450" y="542290"/>
                    <a:pt x="1859280" y="566420"/>
                  </a:cubicBezTo>
                  <a:cubicBezTo>
                    <a:pt x="1711960" y="604520"/>
                    <a:pt x="1342390" y="678180"/>
                    <a:pt x="1268730" y="676910"/>
                  </a:cubicBezTo>
                  <a:cubicBezTo>
                    <a:pt x="1252220" y="675640"/>
                    <a:pt x="1247140" y="674370"/>
                    <a:pt x="1238250" y="669290"/>
                  </a:cubicBezTo>
                  <a:cubicBezTo>
                    <a:pt x="1226820" y="661670"/>
                    <a:pt x="1211580" y="647700"/>
                    <a:pt x="1206500" y="633730"/>
                  </a:cubicBezTo>
                  <a:cubicBezTo>
                    <a:pt x="1201420" y="619760"/>
                    <a:pt x="1201420" y="599440"/>
                    <a:pt x="1206500" y="586740"/>
                  </a:cubicBezTo>
                  <a:cubicBezTo>
                    <a:pt x="1211580" y="572770"/>
                    <a:pt x="1226820" y="557530"/>
                    <a:pt x="1238250" y="551180"/>
                  </a:cubicBezTo>
                  <a:cubicBezTo>
                    <a:pt x="1247140" y="544830"/>
                    <a:pt x="1250950" y="546100"/>
                    <a:pt x="1268730" y="543560"/>
                  </a:cubicBezTo>
                  <a:cubicBezTo>
                    <a:pt x="1385570" y="528320"/>
                    <a:pt x="2447290" y="501650"/>
                    <a:pt x="2584450" y="535940"/>
                  </a:cubicBezTo>
                  <a:cubicBezTo>
                    <a:pt x="2612390" y="542290"/>
                    <a:pt x="2620010" y="548640"/>
                    <a:pt x="2630170" y="560070"/>
                  </a:cubicBezTo>
                  <a:cubicBezTo>
                    <a:pt x="2639060" y="567690"/>
                    <a:pt x="2644140" y="579120"/>
                    <a:pt x="2646680" y="590550"/>
                  </a:cubicBezTo>
                  <a:cubicBezTo>
                    <a:pt x="2649220" y="605790"/>
                    <a:pt x="2647950" y="627380"/>
                    <a:pt x="2640330" y="642620"/>
                  </a:cubicBezTo>
                  <a:cubicBezTo>
                    <a:pt x="2632710" y="656590"/>
                    <a:pt x="2618740" y="670560"/>
                    <a:pt x="2600960" y="676910"/>
                  </a:cubicBezTo>
                  <a:cubicBezTo>
                    <a:pt x="2580640" y="684530"/>
                    <a:pt x="2551430" y="679450"/>
                    <a:pt x="2522220" y="676910"/>
                  </a:cubicBezTo>
                  <a:cubicBezTo>
                    <a:pt x="2485390" y="673100"/>
                    <a:pt x="2440940" y="662940"/>
                    <a:pt x="2397760" y="650240"/>
                  </a:cubicBezTo>
                  <a:cubicBezTo>
                    <a:pt x="2349500" y="637540"/>
                    <a:pt x="2313940" y="609600"/>
                    <a:pt x="2244090" y="598170"/>
                  </a:cubicBezTo>
                  <a:cubicBezTo>
                    <a:pt x="2108200" y="574040"/>
                    <a:pt x="1805940" y="589280"/>
                    <a:pt x="1624330" y="593090"/>
                  </a:cubicBezTo>
                  <a:cubicBezTo>
                    <a:pt x="1480820" y="595630"/>
                    <a:pt x="1369060" y="600710"/>
                    <a:pt x="1240790" y="613410"/>
                  </a:cubicBezTo>
                  <a:cubicBezTo>
                    <a:pt x="1111250" y="624840"/>
                    <a:pt x="980440" y="641350"/>
                    <a:pt x="853440" y="664210"/>
                  </a:cubicBezTo>
                  <a:cubicBezTo>
                    <a:pt x="727710" y="688340"/>
                    <a:pt x="591820" y="715010"/>
                    <a:pt x="481330" y="750570"/>
                  </a:cubicBezTo>
                  <a:cubicBezTo>
                    <a:pt x="389890" y="781050"/>
                    <a:pt x="300990" y="817880"/>
                    <a:pt x="234950" y="858520"/>
                  </a:cubicBezTo>
                  <a:cubicBezTo>
                    <a:pt x="184150" y="889000"/>
                    <a:pt x="146050" y="947420"/>
                    <a:pt x="110490" y="958850"/>
                  </a:cubicBezTo>
                  <a:cubicBezTo>
                    <a:pt x="90170" y="966470"/>
                    <a:pt x="71120" y="965200"/>
                    <a:pt x="54610" y="958850"/>
                  </a:cubicBezTo>
                  <a:cubicBezTo>
                    <a:pt x="38100" y="952500"/>
                    <a:pt x="20320" y="934720"/>
                    <a:pt x="11430" y="920750"/>
                  </a:cubicBezTo>
                  <a:cubicBezTo>
                    <a:pt x="5080" y="909320"/>
                    <a:pt x="1270" y="897890"/>
                    <a:pt x="2540" y="883920"/>
                  </a:cubicBezTo>
                  <a:cubicBezTo>
                    <a:pt x="5080" y="864870"/>
                    <a:pt x="17780" y="836930"/>
                    <a:pt x="38100" y="817880"/>
                  </a:cubicBezTo>
                  <a:cubicBezTo>
                    <a:pt x="67310" y="791210"/>
                    <a:pt x="130810" y="783590"/>
                    <a:pt x="179070" y="755650"/>
                  </a:cubicBezTo>
                  <a:cubicBezTo>
                    <a:pt x="237490" y="722630"/>
                    <a:pt x="312420" y="673100"/>
                    <a:pt x="356870" y="627380"/>
                  </a:cubicBezTo>
                  <a:cubicBezTo>
                    <a:pt x="392430" y="591820"/>
                    <a:pt x="403860" y="549910"/>
                    <a:pt x="433070" y="516890"/>
                  </a:cubicBezTo>
                  <a:cubicBezTo>
                    <a:pt x="463550" y="482600"/>
                    <a:pt x="537210" y="425450"/>
                    <a:pt x="539750" y="426720"/>
                  </a:cubicBezTo>
                  <a:cubicBezTo>
                    <a:pt x="541020" y="427990"/>
                    <a:pt x="485140" y="490220"/>
                    <a:pt x="482600" y="487680"/>
                  </a:cubicBezTo>
                  <a:cubicBezTo>
                    <a:pt x="481330" y="486410"/>
                    <a:pt x="497840" y="450850"/>
                    <a:pt x="509270" y="439420"/>
                  </a:cubicBezTo>
                  <a:cubicBezTo>
                    <a:pt x="519430" y="430530"/>
                    <a:pt x="529590" y="424180"/>
                    <a:pt x="543560" y="422910"/>
                  </a:cubicBezTo>
                  <a:cubicBezTo>
                    <a:pt x="562610" y="421640"/>
                    <a:pt x="598170" y="427990"/>
                    <a:pt x="613410" y="441960"/>
                  </a:cubicBezTo>
                  <a:cubicBezTo>
                    <a:pt x="628650" y="455930"/>
                    <a:pt x="638810" y="487680"/>
                    <a:pt x="637540" y="510540"/>
                  </a:cubicBezTo>
                  <a:cubicBezTo>
                    <a:pt x="636270" y="533400"/>
                    <a:pt x="618490" y="556260"/>
                    <a:pt x="600710" y="579120"/>
                  </a:cubicBezTo>
                  <a:cubicBezTo>
                    <a:pt x="579120" y="608330"/>
                    <a:pt x="534670" y="636270"/>
                    <a:pt x="511810" y="669290"/>
                  </a:cubicBezTo>
                  <a:cubicBezTo>
                    <a:pt x="488950" y="701040"/>
                    <a:pt x="486410" y="756920"/>
                    <a:pt x="462280" y="772160"/>
                  </a:cubicBezTo>
                  <a:cubicBezTo>
                    <a:pt x="444500" y="784860"/>
                    <a:pt x="412750" y="782320"/>
                    <a:pt x="394970" y="774700"/>
                  </a:cubicBezTo>
                  <a:cubicBezTo>
                    <a:pt x="379730" y="768350"/>
                    <a:pt x="365760" y="750570"/>
                    <a:pt x="359410" y="737870"/>
                  </a:cubicBezTo>
                  <a:cubicBezTo>
                    <a:pt x="353060" y="726440"/>
                    <a:pt x="350520" y="718820"/>
                    <a:pt x="353060" y="703580"/>
                  </a:cubicBezTo>
                  <a:cubicBezTo>
                    <a:pt x="360680" y="669290"/>
                    <a:pt x="414020" y="598170"/>
                    <a:pt x="454660" y="547370"/>
                  </a:cubicBezTo>
                  <a:cubicBezTo>
                    <a:pt x="499110" y="492760"/>
                    <a:pt x="554990" y="439420"/>
                    <a:pt x="613410" y="386080"/>
                  </a:cubicBezTo>
                  <a:cubicBezTo>
                    <a:pt x="678180" y="328930"/>
                    <a:pt x="744220" y="275590"/>
                    <a:pt x="826770" y="218440"/>
                  </a:cubicBezTo>
                  <a:cubicBezTo>
                    <a:pt x="929640" y="148590"/>
                    <a:pt x="1129030" y="27940"/>
                    <a:pt x="1184910" y="7620"/>
                  </a:cubicBezTo>
                  <a:cubicBezTo>
                    <a:pt x="1201420" y="1270"/>
                    <a:pt x="1206500" y="0"/>
                    <a:pt x="1217930" y="2540"/>
                  </a:cubicBezTo>
                  <a:cubicBezTo>
                    <a:pt x="1231900" y="3810"/>
                    <a:pt x="1252220" y="11430"/>
                    <a:pt x="1262380" y="22860"/>
                  </a:cubicBezTo>
                  <a:cubicBezTo>
                    <a:pt x="1272540" y="34290"/>
                    <a:pt x="1282700" y="49530"/>
                    <a:pt x="1281430" y="67310"/>
                  </a:cubicBezTo>
                  <a:cubicBezTo>
                    <a:pt x="1281430" y="93980"/>
                    <a:pt x="1258570" y="135890"/>
                    <a:pt x="1234440" y="162560"/>
                  </a:cubicBezTo>
                  <a:cubicBezTo>
                    <a:pt x="1207770" y="191770"/>
                    <a:pt x="1163320" y="201930"/>
                    <a:pt x="1122680" y="231140"/>
                  </a:cubicBezTo>
                  <a:cubicBezTo>
                    <a:pt x="1065530" y="270510"/>
                    <a:pt x="988060" y="335280"/>
                    <a:pt x="929640" y="387350"/>
                  </a:cubicBezTo>
                  <a:cubicBezTo>
                    <a:pt x="877570" y="434340"/>
                    <a:pt x="843280" y="481330"/>
                    <a:pt x="786130" y="525780"/>
                  </a:cubicBezTo>
                  <a:cubicBezTo>
                    <a:pt x="718820" y="580390"/>
                    <a:pt x="590550" y="671830"/>
                    <a:pt x="546100" y="681990"/>
                  </a:cubicBezTo>
                  <a:cubicBezTo>
                    <a:pt x="530860" y="684530"/>
                    <a:pt x="523240" y="681990"/>
                    <a:pt x="511810" y="676910"/>
                  </a:cubicBezTo>
                  <a:cubicBezTo>
                    <a:pt x="499110" y="670560"/>
                    <a:pt x="481330" y="656590"/>
                    <a:pt x="473710" y="642620"/>
                  </a:cubicBezTo>
                  <a:cubicBezTo>
                    <a:pt x="467360" y="628650"/>
                    <a:pt x="464820" y="607060"/>
                    <a:pt x="468630" y="591820"/>
                  </a:cubicBezTo>
                  <a:cubicBezTo>
                    <a:pt x="472440" y="576580"/>
                    <a:pt x="499110" y="549910"/>
                    <a:pt x="499110" y="5499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14253210" y="754380"/>
            <a:ext cx="1745933" cy="869632"/>
            <a:chOff x="0" y="0"/>
            <a:chExt cx="2327910" cy="115951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50800" y="50800"/>
              <a:ext cx="2235200" cy="1057910"/>
            </a:xfrm>
            <a:custGeom>
              <a:avLst/>
              <a:gdLst/>
              <a:ahLst/>
              <a:cxnLst/>
              <a:rect r="r" b="b" t="t" l="l"/>
              <a:pathLst>
                <a:path h="1057910" w="2235200">
                  <a:moveTo>
                    <a:pt x="0" y="87630"/>
                  </a:moveTo>
                  <a:cubicBezTo>
                    <a:pt x="0" y="74930"/>
                    <a:pt x="0" y="68580"/>
                    <a:pt x="0" y="68580"/>
                  </a:cubicBezTo>
                  <a:cubicBezTo>
                    <a:pt x="0" y="68580"/>
                    <a:pt x="2540" y="62230"/>
                    <a:pt x="2540" y="58420"/>
                  </a:cubicBezTo>
                  <a:cubicBezTo>
                    <a:pt x="3810" y="55880"/>
                    <a:pt x="5080" y="49530"/>
                    <a:pt x="5080" y="49530"/>
                  </a:cubicBezTo>
                  <a:cubicBezTo>
                    <a:pt x="5080" y="49530"/>
                    <a:pt x="8890" y="44450"/>
                    <a:pt x="10160" y="40640"/>
                  </a:cubicBezTo>
                  <a:cubicBezTo>
                    <a:pt x="11430" y="38100"/>
                    <a:pt x="15240" y="33020"/>
                    <a:pt x="15240" y="33020"/>
                  </a:cubicBezTo>
                  <a:cubicBezTo>
                    <a:pt x="15240" y="33020"/>
                    <a:pt x="19050" y="27940"/>
                    <a:pt x="21590" y="25400"/>
                  </a:cubicBezTo>
                  <a:cubicBezTo>
                    <a:pt x="24130" y="22860"/>
                    <a:pt x="27940" y="19050"/>
                    <a:pt x="27940" y="19050"/>
                  </a:cubicBezTo>
                  <a:cubicBezTo>
                    <a:pt x="27940" y="17780"/>
                    <a:pt x="33020" y="15240"/>
                    <a:pt x="36830" y="12700"/>
                  </a:cubicBezTo>
                  <a:cubicBezTo>
                    <a:pt x="39370" y="11430"/>
                    <a:pt x="44450" y="7620"/>
                    <a:pt x="44450" y="7620"/>
                  </a:cubicBezTo>
                  <a:cubicBezTo>
                    <a:pt x="44450" y="7620"/>
                    <a:pt x="50800" y="6350"/>
                    <a:pt x="53340" y="5080"/>
                  </a:cubicBezTo>
                  <a:cubicBezTo>
                    <a:pt x="57150" y="3810"/>
                    <a:pt x="62230" y="1270"/>
                    <a:pt x="62230" y="1270"/>
                  </a:cubicBezTo>
                  <a:cubicBezTo>
                    <a:pt x="63500" y="1270"/>
                    <a:pt x="68580" y="1270"/>
                    <a:pt x="72390" y="1270"/>
                  </a:cubicBezTo>
                  <a:cubicBezTo>
                    <a:pt x="76200" y="0"/>
                    <a:pt x="82550" y="0"/>
                    <a:pt x="82550" y="0"/>
                  </a:cubicBezTo>
                  <a:cubicBezTo>
                    <a:pt x="82550" y="0"/>
                    <a:pt x="83820" y="0"/>
                    <a:pt x="86360" y="1270"/>
                  </a:cubicBezTo>
                  <a:cubicBezTo>
                    <a:pt x="100330" y="2540"/>
                    <a:pt x="171450" y="1270"/>
                    <a:pt x="212090" y="8890"/>
                  </a:cubicBezTo>
                  <a:cubicBezTo>
                    <a:pt x="250190" y="16510"/>
                    <a:pt x="284480" y="34290"/>
                    <a:pt x="322580" y="44450"/>
                  </a:cubicBezTo>
                  <a:cubicBezTo>
                    <a:pt x="360680" y="54610"/>
                    <a:pt x="422910" y="63500"/>
                    <a:pt x="439420" y="69850"/>
                  </a:cubicBezTo>
                  <a:cubicBezTo>
                    <a:pt x="445770" y="71120"/>
                    <a:pt x="445770" y="73660"/>
                    <a:pt x="449580" y="74930"/>
                  </a:cubicBezTo>
                  <a:cubicBezTo>
                    <a:pt x="455930" y="76200"/>
                    <a:pt x="463550" y="74930"/>
                    <a:pt x="474980" y="77470"/>
                  </a:cubicBezTo>
                  <a:cubicBezTo>
                    <a:pt x="504190" y="82550"/>
                    <a:pt x="591820" y="105410"/>
                    <a:pt x="629920" y="111760"/>
                  </a:cubicBezTo>
                  <a:cubicBezTo>
                    <a:pt x="648970" y="114300"/>
                    <a:pt x="660400" y="120650"/>
                    <a:pt x="676910" y="115570"/>
                  </a:cubicBezTo>
                  <a:cubicBezTo>
                    <a:pt x="699770" y="109220"/>
                    <a:pt x="718820" y="72390"/>
                    <a:pt x="746760" y="60960"/>
                  </a:cubicBezTo>
                  <a:cubicBezTo>
                    <a:pt x="777240" y="46990"/>
                    <a:pt x="819150" y="45720"/>
                    <a:pt x="852170" y="43180"/>
                  </a:cubicBezTo>
                  <a:cubicBezTo>
                    <a:pt x="882650" y="39370"/>
                    <a:pt x="906780" y="40640"/>
                    <a:pt x="938530" y="39370"/>
                  </a:cubicBezTo>
                  <a:cubicBezTo>
                    <a:pt x="974090" y="39370"/>
                    <a:pt x="1014730" y="39370"/>
                    <a:pt x="1052830" y="39370"/>
                  </a:cubicBezTo>
                  <a:cubicBezTo>
                    <a:pt x="1090930" y="39370"/>
                    <a:pt x="1125220" y="39370"/>
                    <a:pt x="1163320" y="39370"/>
                  </a:cubicBezTo>
                  <a:cubicBezTo>
                    <a:pt x="1205230" y="39370"/>
                    <a:pt x="1250950" y="39370"/>
                    <a:pt x="1294130" y="39370"/>
                  </a:cubicBezTo>
                  <a:cubicBezTo>
                    <a:pt x="1334770" y="39370"/>
                    <a:pt x="1376680" y="40640"/>
                    <a:pt x="1417320" y="40640"/>
                  </a:cubicBezTo>
                  <a:cubicBezTo>
                    <a:pt x="1455420" y="40640"/>
                    <a:pt x="1492250" y="40640"/>
                    <a:pt x="1529080" y="39370"/>
                  </a:cubicBezTo>
                  <a:cubicBezTo>
                    <a:pt x="1562100" y="39370"/>
                    <a:pt x="1590040" y="38100"/>
                    <a:pt x="1625600" y="39370"/>
                  </a:cubicBezTo>
                  <a:cubicBezTo>
                    <a:pt x="1667510" y="40640"/>
                    <a:pt x="1725930" y="35560"/>
                    <a:pt x="1761490" y="46990"/>
                  </a:cubicBezTo>
                  <a:cubicBezTo>
                    <a:pt x="1788160" y="57150"/>
                    <a:pt x="1812290" y="69850"/>
                    <a:pt x="1826260" y="91440"/>
                  </a:cubicBezTo>
                  <a:cubicBezTo>
                    <a:pt x="1841500" y="118110"/>
                    <a:pt x="1845310" y="177800"/>
                    <a:pt x="1837690" y="201930"/>
                  </a:cubicBezTo>
                  <a:cubicBezTo>
                    <a:pt x="1833880" y="217170"/>
                    <a:pt x="1812290" y="226060"/>
                    <a:pt x="1814830" y="233680"/>
                  </a:cubicBezTo>
                  <a:cubicBezTo>
                    <a:pt x="1817370" y="242570"/>
                    <a:pt x="1846580" y="241300"/>
                    <a:pt x="1864360" y="251460"/>
                  </a:cubicBezTo>
                  <a:cubicBezTo>
                    <a:pt x="1891030" y="269240"/>
                    <a:pt x="1935480" y="320040"/>
                    <a:pt x="1951990" y="337820"/>
                  </a:cubicBezTo>
                  <a:cubicBezTo>
                    <a:pt x="1957070" y="345440"/>
                    <a:pt x="1955800" y="349250"/>
                    <a:pt x="1963420" y="354330"/>
                  </a:cubicBezTo>
                  <a:cubicBezTo>
                    <a:pt x="1981200" y="367030"/>
                    <a:pt x="2043430" y="374650"/>
                    <a:pt x="2075180" y="389890"/>
                  </a:cubicBezTo>
                  <a:cubicBezTo>
                    <a:pt x="2101850" y="401320"/>
                    <a:pt x="2123440" y="410210"/>
                    <a:pt x="2145030" y="433070"/>
                  </a:cubicBezTo>
                  <a:cubicBezTo>
                    <a:pt x="2176780" y="467360"/>
                    <a:pt x="2235200" y="556260"/>
                    <a:pt x="2225040" y="591820"/>
                  </a:cubicBezTo>
                  <a:cubicBezTo>
                    <a:pt x="2217420" y="618490"/>
                    <a:pt x="2175510" y="633730"/>
                    <a:pt x="2141220" y="641350"/>
                  </a:cubicBezTo>
                  <a:cubicBezTo>
                    <a:pt x="2096770" y="650240"/>
                    <a:pt x="2028190" y="624840"/>
                    <a:pt x="1972310" y="618490"/>
                  </a:cubicBezTo>
                  <a:cubicBezTo>
                    <a:pt x="1918970" y="613410"/>
                    <a:pt x="1858010" y="608330"/>
                    <a:pt x="1813560" y="605790"/>
                  </a:cubicBezTo>
                  <a:cubicBezTo>
                    <a:pt x="1779270" y="604520"/>
                    <a:pt x="1757680" y="604520"/>
                    <a:pt x="1724660" y="603250"/>
                  </a:cubicBezTo>
                  <a:cubicBezTo>
                    <a:pt x="1678940" y="603250"/>
                    <a:pt x="1620520" y="601980"/>
                    <a:pt x="1567180" y="601980"/>
                  </a:cubicBezTo>
                  <a:cubicBezTo>
                    <a:pt x="1513840" y="601980"/>
                    <a:pt x="1451610" y="601980"/>
                    <a:pt x="1405890" y="601980"/>
                  </a:cubicBezTo>
                  <a:cubicBezTo>
                    <a:pt x="1372870" y="600710"/>
                    <a:pt x="1347470" y="600710"/>
                    <a:pt x="1318260" y="600710"/>
                  </a:cubicBezTo>
                  <a:cubicBezTo>
                    <a:pt x="1290320" y="600710"/>
                    <a:pt x="1262380" y="600710"/>
                    <a:pt x="1234440" y="600710"/>
                  </a:cubicBezTo>
                  <a:cubicBezTo>
                    <a:pt x="1206500" y="600710"/>
                    <a:pt x="1178560" y="600710"/>
                    <a:pt x="1151890" y="600710"/>
                  </a:cubicBezTo>
                  <a:cubicBezTo>
                    <a:pt x="1123950" y="600710"/>
                    <a:pt x="1097280" y="600710"/>
                    <a:pt x="1070610" y="600710"/>
                  </a:cubicBezTo>
                  <a:cubicBezTo>
                    <a:pt x="1042670" y="600710"/>
                    <a:pt x="1016000" y="600710"/>
                    <a:pt x="988060" y="600710"/>
                  </a:cubicBezTo>
                  <a:cubicBezTo>
                    <a:pt x="961390" y="600710"/>
                    <a:pt x="930910" y="603250"/>
                    <a:pt x="906780" y="600710"/>
                  </a:cubicBezTo>
                  <a:cubicBezTo>
                    <a:pt x="889000" y="599440"/>
                    <a:pt x="880110" y="594360"/>
                    <a:pt x="858520" y="593090"/>
                  </a:cubicBezTo>
                  <a:cubicBezTo>
                    <a:pt x="820420" y="589280"/>
                    <a:pt x="746760" y="594360"/>
                    <a:pt x="697230" y="595630"/>
                  </a:cubicBezTo>
                  <a:cubicBezTo>
                    <a:pt x="656590" y="596900"/>
                    <a:pt x="600710" y="588010"/>
                    <a:pt x="582930" y="598170"/>
                  </a:cubicBezTo>
                  <a:cubicBezTo>
                    <a:pt x="576580" y="603250"/>
                    <a:pt x="577850" y="607060"/>
                    <a:pt x="574040" y="615950"/>
                  </a:cubicBezTo>
                  <a:cubicBezTo>
                    <a:pt x="565150" y="637540"/>
                    <a:pt x="558800" y="687070"/>
                    <a:pt x="542290" y="726440"/>
                  </a:cubicBezTo>
                  <a:cubicBezTo>
                    <a:pt x="521970" y="775970"/>
                    <a:pt x="477520" y="836930"/>
                    <a:pt x="450850" y="886460"/>
                  </a:cubicBezTo>
                  <a:cubicBezTo>
                    <a:pt x="430530" y="928370"/>
                    <a:pt x="397510" y="1002030"/>
                    <a:pt x="397510" y="1003300"/>
                  </a:cubicBezTo>
                  <a:cubicBezTo>
                    <a:pt x="397510" y="1003300"/>
                    <a:pt x="394970" y="1008380"/>
                    <a:pt x="393700" y="1010920"/>
                  </a:cubicBezTo>
                  <a:cubicBezTo>
                    <a:pt x="392430" y="1013460"/>
                    <a:pt x="389890" y="1019810"/>
                    <a:pt x="389890" y="1019810"/>
                  </a:cubicBezTo>
                  <a:cubicBezTo>
                    <a:pt x="389890" y="1019810"/>
                    <a:pt x="386080" y="1024890"/>
                    <a:pt x="384810" y="1027430"/>
                  </a:cubicBezTo>
                  <a:cubicBezTo>
                    <a:pt x="382270" y="1029970"/>
                    <a:pt x="378460" y="1033780"/>
                    <a:pt x="378460" y="1035050"/>
                  </a:cubicBezTo>
                  <a:cubicBezTo>
                    <a:pt x="378460" y="1035050"/>
                    <a:pt x="374650" y="1038860"/>
                    <a:pt x="372110" y="1040130"/>
                  </a:cubicBezTo>
                  <a:cubicBezTo>
                    <a:pt x="369570" y="1042670"/>
                    <a:pt x="364490" y="1046480"/>
                    <a:pt x="364490" y="1046480"/>
                  </a:cubicBezTo>
                  <a:cubicBezTo>
                    <a:pt x="364490" y="1046480"/>
                    <a:pt x="359410" y="1049020"/>
                    <a:pt x="356870" y="1050290"/>
                  </a:cubicBezTo>
                  <a:cubicBezTo>
                    <a:pt x="353060" y="1051560"/>
                    <a:pt x="347980" y="1054100"/>
                    <a:pt x="347980" y="1054100"/>
                  </a:cubicBezTo>
                  <a:cubicBezTo>
                    <a:pt x="347980" y="1054100"/>
                    <a:pt x="341630" y="1055370"/>
                    <a:pt x="339090" y="1055370"/>
                  </a:cubicBezTo>
                  <a:cubicBezTo>
                    <a:pt x="336550" y="1056640"/>
                    <a:pt x="330200" y="1057910"/>
                    <a:pt x="330200" y="1057910"/>
                  </a:cubicBezTo>
                  <a:cubicBezTo>
                    <a:pt x="330200" y="1057910"/>
                    <a:pt x="323850" y="1057910"/>
                    <a:pt x="321310" y="1057910"/>
                  </a:cubicBezTo>
                  <a:cubicBezTo>
                    <a:pt x="317500" y="1056640"/>
                    <a:pt x="311150" y="1056640"/>
                    <a:pt x="311150" y="1056640"/>
                  </a:cubicBezTo>
                  <a:cubicBezTo>
                    <a:pt x="311150" y="1056640"/>
                    <a:pt x="306070" y="1055370"/>
                    <a:pt x="302260" y="1054100"/>
                  </a:cubicBezTo>
                  <a:cubicBezTo>
                    <a:pt x="299720" y="1054100"/>
                    <a:pt x="294640" y="1051560"/>
                    <a:pt x="293370" y="1051560"/>
                  </a:cubicBezTo>
                  <a:cubicBezTo>
                    <a:pt x="293370" y="1051560"/>
                    <a:pt x="288290" y="1049020"/>
                    <a:pt x="285750" y="1047750"/>
                  </a:cubicBezTo>
                  <a:cubicBezTo>
                    <a:pt x="283210" y="1045210"/>
                    <a:pt x="278130" y="1042670"/>
                    <a:pt x="278130" y="1042670"/>
                  </a:cubicBezTo>
                  <a:cubicBezTo>
                    <a:pt x="278130" y="1042670"/>
                    <a:pt x="273050" y="1038860"/>
                    <a:pt x="271780" y="1036320"/>
                  </a:cubicBezTo>
                  <a:cubicBezTo>
                    <a:pt x="269240" y="1033780"/>
                    <a:pt x="265430" y="1029970"/>
                    <a:pt x="264160" y="1029970"/>
                  </a:cubicBezTo>
                  <a:cubicBezTo>
                    <a:pt x="264160" y="1029970"/>
                    <a:pt x="261620" y="1024890"/>
                    <a:pt x="260350" y="1022350"/>
                  </a:cubicBezTo>
                  <a:cubicBezTo>
                    <a:pt x="257810" y="1019810"/>
                    <a:pt x="255270" y="1014730"/>
                    <a:pt x="255270" y="1014730"/>
                  </a:cubicBezTo>
                  <a:cubicBezTo>
                    <a:pt x="255270" y="1014730"/>
                    <a:pt x="252730" y="1008380"/>
                    <a:pt x="251460" y="1005840"/>
                  </a:cubicBezTo>
                  <a:cubicBezTo>
                    <a:pt x="251460" y="1003300"/>
                    <a:pt x="248920" y="996950"/>
                    <a:pt x="248920" y="996950"/>
                  </a:cubicBezTo>
                  <a:cubicBezTo>
                    <a:pt x="248920" y="996950"/>
                    <a:pt x="248920" y="990600"/>
                    <a:pt x="247650" y="988060"/>
                  </a:cubicBezTo>
                  <a:cubicBezTo>
                    <a:pt x="247650" y="984250"/>
                    <a:pt x="247650" y="979170"/>
                    <a:pt x="247650" y="979170"/>
                  </a:cubicBezTo>
                  <a:cubicBezTo>
                    <a:pt x="247650" y="979170"/>
                    <a:pt x="248920" y="972820"/>
                    <a:pt x="248920" y="969010"/>
                  </a:cubicBezTo>
                  <a:cubicBezTo>
                    <a:pt x="248920" y="966470"/>
                    <a:pt x="248920" y="965200"/>
                    <a:pt x="250190" y="960120"/>
                  </a:cubicBezTo>
                  <a:cubicBezTo>
                    <a:pt x="254000" y="944880"/>
                    <a:pt x="266700" y="890270"/>
                    <a:pt x="278130" y="855980"/>
                  </a:cubicBezTo>
                  <a:cubicBezTo>
                    <a:pt x="289560" y="821690"/>
                    <a:pt x="307340" y="786130"/>
                    <a:pt x="321310" y="751840"/>
                  </a:cubicBezTo>
                  <a:cubicBezTo>
                    <a:pt x="334010" y="720090"/>
                    <a:pt x="347980" y="687070"/>
                    <a:pt x="356870" y="660400"/>
                  </a:cubicBezTo>
                  <a:cubicBezTo>
                    <a:pt x="364490" y="638810"/>
                    <a:pt x="382270" y="612140"/>
                    <a:pt x="374650" y="601980"/>
                  </a:cubicBezTo>
                  <a:cubicBezTo>
                    <a:pt x="367030" y="593090"/>
                    <a:pt x="318770" y="601980"/>
                    <a:pt x="317500" y="601980"/>
                  </a:cubicBezTo>
                  <a:cubicBezTo>
                    <a:pt x="317500" y="601980"/>
                    <a:pt x="311150" y="601980"/>
                    <a:pt x="308610" y="600710"/>
                  </a:cubicBezTo>
                  <a:cubicBezTo>
                    <a:pt x="306070" y="600710"/>
                    <a:pt x="299720" y="600710"/>
                    <a:pt x="299720" y="600710"/>
                  </a:cubicBezTo>
                  <a:cubicBezTo>
                    <a:pt x="299720" y="600710"/>
                    <a:pt x="293370" y="599440"/>
                    <a:pt x="290830" y="598170"/>
                  </a:cubicBezTo>
                  <a:cubicBezTo>
                    <a:pt x="287020" y="598170"/>
                    <a:pt x="281940" y="595630"/>
                    <a:pt x="281940" y="595630"/>
                  </a:cubicBezTo>
                  <a:cubicBezTo>
                    <a:pt x="280670" y="595630"/>
                    <a:pt x="275590" y="593090"/>
                    <a:pt x="273050" y="591820"/>
                  </a:cubicBezTo>
                  <a:cubicBezTo>
                    <a:pt x="270510" y="590550"/>
                    <a:pt x="265430" y="586740"/>
                    <a:pt x="265430" y="586740"/>
                  </a:cubicBezTo>
                  <a:cubicBezTo>
                    <a:pt x="265430" y="586740"/>
                    <a:pt x="260350" y="582930"/>
                    <a:pt x="257810" y="580390"/>
                  </a:cubicBezTo>
                  <a:cubicBezTo>
                    <a:pt x="256540" y="579120"/>
                    <a:pt x="251460" y="574040"/>
                    <a:pt x="251460" y="574040"/>
                  </a:cubicBezTo>
                  <a:cubicBezTo>
                    <a:pt x="251460" y="574040"/>
                    <a:pt x="247650" y="567690"/>
                    <a:pt x="246380" y="566420"/>
                  </a:cubicBezTo>
                  <a:cubicBezTo>
                    <a:pt x="246380" y="565150"/>
                    <a:pt x="246380" y="565150"/>
                    <a:pt x="245110" y="565150"/>
                  </a:cubicBezTo>
                  <a:cubicBezTo>
                    <a:pt x="242570" y="563880"/>
                    <a:pt x="237490" y="566420"/>
                    <a:pt x="231140" y="565150"/>
                  </a:cubicBezTo>
                  <a:cubicBezTo>
                    <a:pt x="209550" y="557530"/>
                    <a:pt x="113030" y="505460"/>
                    <a:pt x="102870" y="466090"/>
                  </a:cubicBezTo>
                  <a:cubicBezTo>
                    <a:pt x="92710" y="429260"/>
                    <a:pt x="129540" y="364490"/>
                    <a:pt x="156210" y="337820"/>
                  </a:cubicBezTo>
                  <a:cubicBezTo>
                    <a:pt x="179070" y="317500"/>
                    <a:pt x="237490" y="311150"/>
                    <a:pt x="241300" y="307340"/>
                  </a:cubicBezTo>
                  <a:cubicBezTo>
                    <a:pt x="241300" y="307340"/>
                    <a:pt x="241300" y="307340"/>
                    <a:pt x="241300" y="306070"/>
                  </a:cubicBezTo>
                  <a:cubicBezTo>
                    <a:pt x="241300" y="304800"/>
                    <a:pt x="242570" y="297180"/>
                    <a:pt x="242570" y="297180"/>
                  </a:cubicBezTo>
                  <a:cubicBezTo>
                    <a:pt x="242570" y="297180"/>
                    <a:pt x="246380" y="292100"/>
                    <a:pt x="247650" y="289560"/>
                  </a:cubicBezTo>
                  <a:cubicBezTo>
                    <a:pt x="248920" y="287020"/>
                    <a:pt x="251460" y="281940"/>
                    <a:pt x="251460" y="281940"/>
                  </a:cubicBezTo>
                  <a:cubicBezTo>
                    <a:pt x="251460" y="281940"/>
                    <a:pt x="255270" y="276860"/>
                    <a:pt x="256540" y="275590"/>
                  </a:cubicBezTo>
                  <a:cubicBezTo>
                    <a:pt x="259080" y="273050"/>
                    <a:pt x="262890" y="269240"/>
                    <a:pt x="262890" y="267970"/>
                  </a:cubicBezTo>
                  <a:cubicBezTo>
                    <a:pt x="262890" y="267970"/>
                    <a:pt x="267970" y="265430"/>
                    <a:pt x="270510" y="262890"/>
                  </a:cubicBezTo>
                  <a:cubicBezTo>
                    <a:pt x="271780" y="262890"/>
                    <a:pt x="273050" y="262890"/>
                    <a:pt x="273050" y="260350"/>
                  </a:cubicBezTo>
                  <a:cubicBezTo>
                    <a:pt x="276860" y="255270"/>
                    <a:pt x="269240" y="226060"/>
                    <a:pt x="275590" y="215900"/>
                  </a:cubicBezTo>
                  <a:cubicBezTo>
                    <a:pt x="281940" y="207010"/>
                    <a:pt x="308610" y="205740"/>
                    <a:pt x="308610" y="201930"/>
                  </a:cubicBezTo>
                  <a:cubicBezTo>
                    <a:pt x="308610" y="196850"/>
                    <a:pt x="273050" y="196850"/>
                    <a:pt x="246380" y="191770"/>
                  </a:cubicBezTo>
                  <a:cubicBezTo>
                    <a:pt x="204470" y="185420"/>
                    <a:pt x="77470" y="161290"/>
                    <a:pt x="77470" y="160020"/>
                  </a:cubicBezTo>
                  <a:cubicBezTo>
                    <a:pt x="77470" y="160020"/>
                    <a:pt x="71120" y="160020"/>
                    <a:pt x="67310" y="158750"/>
                  </a:cubicBezTo>
                  <a:cubicBezTo>
                    <a:pt x="64770" y="158750"/>
                    <a:pt x="58420" y="157480"/>
                    <a:pt x="58420" y="157480"/>
                  </a:cubicBezTo>
                  <a:cubicBezTo>
                    <a:pt x="58420" y="157480"/>
                    <a:pt x="52070" y="154940"/>
                    <a:pt x="49530" y="153670"/>
                  </a:cubicBezTo>
                  <a:cubicBezTo>
                    <a:pt x="45720" y="152400"/>
                    <a:pt x="40640" y="149860"/>
                    <a:pt x="40640" y="149860"/>
                  </a:cubicBezTo>
                  <a:cubicBezTo>
                    <a:pt x="40640" y="149860"/>
                    <a:pt x="35560" y="146050"/>
                    <a:pt x="33020" y="144780"/>
                  </a:cubicBezTo>
                  <a:cubicBezTo>
                    <a:pt x="29210" y="142240"/>
                    <a:pt x="24130" y="138430"/>
                    <a:pt x="24130" y="138430"/>
                  </a:cubicBezTo>
                  <a:cubicBezTo>
                    <a:pt x="24130" y="138430"/>
                    <a:pt x="20320" y="133350"/>
                    <a:pt x="17780" y="130810"/>
                  </a:cubicBezTo>
                  <a:cubicBezTo>
                    <a:pt x="16510" y="128270"/>
                    <a:pt x="12700" y="124460"/>
                    <a:pt x="12700" y="124460"/>
                  </a:cubicBezTo>
                  <a:cubicBezTo>
                    <a:pt x="12700" y="123190"/>
                    <a:pt x="8890" y="118110"/>
                    <a:pt x="7620" y="115570"/>
                  </a:cubicBezTo>
                  <a:cubicBezTo>
                    <a:pt x="6350" y="111760"/>
                    <a:pt x="3810" y="106680"/>
                    <a:pt x="3810" y="106680"/>
                  </a:cubicBezTo>
                  <a:cubicBezTo>
                    <a:pt x="3810" y="106680"/>
                    <a:pt x="2540" y="100330"/>
                    <a:pt x="1270" y="96520"/>
                  </a:cubicBezTo>
                  <a:cubicBezTo>
                    <a:pt x="1270" y="93980"/>
                    <a:pt x="0" y="87630"/>
                    <a:pt x="0" y="87630"/>
                  </a:cubicBezTo>
                  <a:moveTo>
                    <a:pt x="382270" y="407670"/>
                  </a:moveTo>
                  <a:cubicBezTo>
                    <a:pt x="398780" y="406400"/>
                    <a:pt x="391160" y="403860"/>
                    <a:pt x="388620" y="403860"/>
                  </a:cubicBezTo>
                  <a:cubicBezTo>
                    <a:pt x="386080" y="403860"/>
                    <a:pt x="382270" y="407670"/>
                    <a:pt x="382270" y="407670"/>
                  </a:cubicBezTo>
                  <a:moveTo>
                    <a:pt x="1064260" y="450850"/>
                  </a:moveTo>
                  <a:cubicBezTo>
                    <a:pt x="1071880" y="450850"/>
                    <a:pt x="1085850" y="447040"/>
                    <a:pt x="1085850" y="447040"/>
                  </a:cubicBezTo>
                  <a:cubicBezTo>
                    <a:pt x="1085850" y="447040"/>
                    <a:pt x="1064260" y="450850"/>
                    <a:pt x="1064260" y="450850"/>
                  </a:cubicBezTo>
                  <a:moveTo>
                    <a:pt x="1583690" y="363220"/>
                  </a:moveTo>
                  <a:cubicBezTo>
                    <a:pt x="1586230" y="373380"/>
                    <a:pt x="1604010" y="370840"/>
                    <a:pt x="1611630" y="370840"/>
                  </a:cubicBezTo>
                  <a:cubicBezTo>
                    <a:pt x="1616710" y="369570"/>
                    <a:pt x="1625600" y="370840"/>
                    <a:pt x="1625600" y="369570"/>
                  </a:cubicBezTo>
                  <a:cubicBezTo>
                    <a:pt x="1625600" y="369570"/>
                    <a:pt x="1605280" y="364490"/>
                    <a:pt x="1605280" y="364490"/>
                  </a:cubicBezTo>
                  <a:cubicBezTo>
                    <a:pt x="1605280" y="364490"/>
                    <a:pt x="1598930" y="364490"/>
                    <a:pt x="1595120" y="363220"/>
                  </a:cubicBezTo>
                  <a:cubicBezTo>
                    <a:pt x="1592580" y="363220"/>
                    <a:pt x="1586230" y="361950"/>
                    <a:pt x="1586230" y="361950"/>
                  </a:cubicBezTo>
                  <a:cubicBezTo>
                    <a:pt x="1584960" y="361950"/>
                    <a:pt x="1583690" y="360680"/>
                    <a:pt x="1583690" y="360680"/>
                  </a:cubicBezTo>
                  <a:cubicBezTo>
                    <a:pt x="1582420" y="360680"/>
                    <a:pt x="1583690" y="363220"/>
                    <a:pt x="1583690" y="3632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845820" y="690562"/>
            <a:ext cx="4045267" cy="591502"/>
            <a:chOff x="0" y="0"/>
            <a:chExt cx="5393690" cy="78867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9530" y="29210"/>
              <a:ext cx="5294630" cy="708660"/>
            </a:xfrm>
            <a:custGeom>
              <a:avLst/>
              <a:gdLst/>
              <a:ahLst/>
              <a:cxnLst/>
              <a:rect r="r" b="b" t="t" l="l"/>
              <a:pathLst>
                <a:path h="708660" w="5294630">
                  <a:moveTo>
                    <a:pt x="707390" y="264160"/>
                  </a:moveTo>
                  <a:cubicBezTo>
                    <a:pt x="471170" y="280670"/>
                    <a:pt x="471170" y="318770"/>
                    <a:pt x="450850" y="347980"/>
                  </a:cubicBezTo>
                  <a:cubicBezTo>
                    <a:pt x="425450" y="382270"/>
                    <a:pt x="391160" y="422910"/>
                    <a:pt x="356870" y="453390"/>
                  </a:cubicBezTo>
                  <a:cubicBezTo>
                    <a:pt x="323850" y="482600"/>
                    <a:pt x="280670" y="500380"/>
                    <a:pt x="247650" y="527050"/>
                  </a:cubicBezTo>
                  <a:cubicBezTo>
                    <a:pt x="217170" y="552450"/>
                    <a:pt x="179070" y="579120"/>
                    <a:pt x="163830" y="607060"/>
                  </a:cubicBezTo>
                  <a:cubicBezTo>
                    <a:pt x="152400" y="628650"/>
                    <a:pt x="161290" y="657860"/>
                    <a:pt x="152400" y="674370"/>
                  </a:cubicBezTo>
                  <a:cubicBezTo>
                    <a:pt x="144780" y="687070"/>
                    <a:pt x="133350" y="694690"/>
                    <a:pt x="120650" y="699770"/>
                  </a:cubicBezTo>
                  <a:cubicBezTo>
                    <a:pt x="109220" y="704850"/>
                    <a:pt x="95250" y="708660"/>
                    <a:pt x="81280" y="707390"/>
                  </a:cubicBezTo>
                  <a:cubicBezTo>
                    <a:pt x="68580" y="707390"/>
                    <a:pt x="54610" y="703580"/>
                    <a:pt x="43180" y="695960"/>
                  </a:cubicBezTo>
                  <a:cubicBezTo>
                    <a:pt x="31750" y="689610"/>
                    <a:pt x="20320" y="679450"/>
                    <a:pt x="13970" y="669290"/>
                  </a:cubicBezTo>
                  <a:cubicBezTo>
                    <a:pt x="7620" y="657860"/>
                    <a:pt x="2540" y="643890"/>
                    <a:pt x="1270" y="629920"/>
                  </a:cubicBezTo>
                  <a:cubicBezTo>
                    <a:pt x="0" y="617220"/>
                    <a:pt x="1270" y="607060"/>
                    <a:pt x="7620" y="590550"/>
                  </a:cubicBezTo>
                  <a:cubicBezTo>
                    <a:pt x="21590" y="557530"/>
                    <a:pt x="88900" y="500380"/>
                    <a:pt x="109220" y="458470"/>
                  </a:cubicBezTo>
                  <a:cubicBezTo>
                    <a:pt x="124460" y="426720"/>
                    <a:pt x="120650" y="397510"/>
                    <a:pt x="132080" y="367030"/>
                  </a:cubicBezTo>
                  <a:cubicBezTo>
                    <a:pt x="146050" y="331470"/>
                    <a:pt x="166370" y="288290"/>
                    <a:pt x="187960" y="259080"/>
                  </a:cubicBezTo>
                  <a:cubicBezTo>
                    <a:pt x="205740" y="234950"/>
                    <a:pt x="220980" y="212090"/>
                    <a:pt x="245110" y="199390"/>
                  </a:cubicBezTo>
                  <a:cubicBezTo>
                    <a:pt x="273050" y="185420"/>
                    <a:pt x="303530" y="187960"/>
                    <a:pt x="349250" y="184150"/>
                  </a:cubicBezTo>
                  <a:cubicBezTo>
                    <a:pt x="440690" y="176530"/>
                    <a:pt x="668020" y="195580"/>
                    <a:pt x="758190" y="182880"/>
                  </a:cubicBezTo>
                  <a:cubicBezTo>
                    <a:pt x="805180" y="175260"/>
                    <a:pt x="819150" y="160020"/>
                    <a:pt x="861060" y="152400"/>
                  </a:cubicBezTo>
                  <a:cubicBezTo>
                    <a:pt x="928370" y="142240"/>
                    <a:pt x="1054100" y="153670"/>
                    <a:pt x="1123950" y="140970"/>
                  </a:cubicBezTo>
                  <a:cubicBezTo>
                    <a:pt x="1170940" y="133350"/>
                    <a:pt x="1202690" y="110490"/>
                    <a:pt x="1238250" y="104140"/>
                  </a:cubicBezTo>
                  <a:cubicBezTo>
                    <a:pt x="1268730" y="99060"/>
                    <a:pt x="1295400" y="105410"/>
                    <a:pt x="1325880" y="101600"/>
                  </a:cubicBezTo>
                  <a:cubicBezTo>
                    <a:pt x="1358900" y="96520"/>
                    <a:pt x="1389380" y="78740"/>
                    <a:pt x="1430020" y="71120"/>
                  </a:cubicBezTo>
                  <a:cubicBezTo>
                    <a:pt x="1480820" y="62230"/>
                    <a:pt x="1557020" y="69850"/>
                    <a:pt x="1610360" y="59690"/>
                  </a:cubicBezTo>
                  <a:cubicBezTo>
                    <a:pt x="1653540" y="52070"/>
                    <a:pt x="1671320" y="31750"/>
                    <a:pt x="1725930" y="22860"/>
                  </a:cubicBezTo>
                  <a:cubicBezTo>
                    <a:pt x="1844040" y="3810"/>
                    <a:pt x="2203450" y="0"/>
                    <a:pt x="2306320" y="21590"/>
                  </a:cubicBezTo>
                  <a:cubicBezTo>
                    <a:pt x="2344420" y="29210"/>
                    <a:pt x="2355850" y="48260"/>
                    <a:pt x="2382520" y="54610"/>
                  </a:cubicBezTo>
                  <a:cubicBezTo>
                    <a:pt x="2409190" y="60960"/>
                    <a:pt x="2423160" y="58420"/>
                    <a:pt x="2466340" y="59690"/>
                  </a:cubicBezTo>
                  <a:cubicBezTo>
                    <a:pt x="2621280" y="63500"/>
                    <a:pt x="3335020" y="82550"/>
                    <a:pt x="3516630" y="60960"/>
                  </a:cubicBezTo>
                  <a:cubicBezTo>
                    <a:pt x="3580130" y="53340"/>
                    <a:pt x="3586480" y="36830"/>
                    <a:pt x="3644900" y="30480"/>
                  </a:cubicBezTo>
                  <a:cubicBezTo>
                    <a:pt x="3759200" y="15240"/>
                    <a:pt x="4053840" y="6350"/>
                    <a:pt x="4166870" y="21590"/>
                  </a:cubicBezTo>
                  <a:cubicBezTo>
                    <a:pt x="4222750" y="27940"/>
                    <a:pt x="4244340" y="46990"/>
                    <a:pt x="4288790" y="54610"/>
                  </a:cubicBezTo>
                  <a:cubicBezTo>
                    <a:pt x="4344670" y="66040"/>
                    <a:pt x="4425950" y="66040"/>
                    <a:pt x="4479290" y="74930"/>
                  </a:cubicBezTo>
                  <a:cubicBezTo>
                    <a:pt x="4517390" y="81280"/>
                    <a:pt x="4530090" y="93980"/>
                    <a:pt x="4578350" y="100330"/>
                  </a:cubicBezTo>
                  <a:cubicBezTo>
                    <a:pt x="4700270" y="116840"/>
                    <a:pt x="5151120" y="80010"/>
                    <a:pt x="5237480" y="110490"/>
                  </a:cubicBezTo>
                  <a:cubicBezTo>
                    <a:pt x="5261610" y="118110"/>
                    <a:pt x="5269230" y="128270"/>
                    <a:pt x="5278120" y="140970"/>
                  </a:cubicBezTo>
                  <a:cubicBezTo>
                    <a:pt x="5287010" y="154940"/>
                    <a:pt x="5294630" y="173990"/>
                    <a:pt x="5292090" y="190500"/>
                  </a:cubicBezTo>
                  <a:cubicBezTo>
                    <a:pt x="5289550" y="210820"/>
                    <a:pt x="5270500" y="242570"/>
                    <a:pt x="5252720" y="255270"/>
                  </a:cubicBezTo>
                  <a:cubicBezTo>
                    <a:pt x="5238750" y="265430"/>
                    <a:pt x="5219700" y="269240"/>
                    <a:pt x="5203190" y="266700"/>
                  </a:cubicBezTo>
                  <a:cubicBezTo>
                    <a:pt x="5182870" y="262890"/>
                    <a:pt x="5151120" y="241300"/>
                    <a:pt x="5140960" y="223520"/>
                  </a:cubicBezTo>
                  <a:cubicBezTo>
                    <a:pt x="5130800" y="209550"/>
                    <a:pt x="5128260" y="190500"/>
                    <a:pt x="5132070" y="172720"/>
                  </a:cubicBezTo>
                  <a:cubicBezTo>
                    <a:pt x="5137150" y="152400"/>
                    <a:pt x="5160010" y="123190"/>
                    <a:pt x="5177790" y="113030"/>
                  </a:cubicBezTo>
                  <a:cubicBezTo>
                    <a:pt x="5193030" y="104140"/>
                    <a:pt x="5213350" y="104140"/>
                    <a:pt x="5228590" y="107950"/>
                  </a:cubicBezTo>
                  <a:cubicBezTo>
                    <a:pt x="5245100" y="111760"/>
                    <a:pt x="5262880" y="121920"/>
                    <a:pt x="5273040" y="134620"/>
                  </a:cubicBezTo>
                  <a:cubicBezTo>
                    <a:pt x="5283200" y="146050"/>
                    <a:pt x="5292090" y="165100"/>
                    <a:pt x="5292090" y="181610"/>
                  </a:cubicBezTo>
                  <a:cubicBezTo>
                    <a:pt x="5292090" y="203200"/>
                    <a:pt x="5275580" y="236220"/>
                    <a:pt x="5260340" y="250190"/>
                  </a:cubicBezTo>
                  <a:cubicBezTo>
                    <a:pt x="5247640" y="261620"/>
                    <a:pt x="5233670" y="262890"/>
                    <a:pt x="5212080" y="266700"/>
                  </a:cubicBezTo>
                  <a:cubicBezTo>
                    <a:pt x="5168900" y="274320"/>
                    <a:pt x="5097780" y="270510"/>
                    <a:pt x="5019040" y="271780"/>
                  </a:cubicBezTo>
                  <a:cubicBezTo>
                    <a:pt x="4893310" y="271780"/>
                    <a:pt x="4632960" y="284480"/>
                    <a:pt x="4526280" y="267970"/>
                  </a:cubicBezTo>
                  <a:cubicBezTo>
                    <a:pt x="4472940" y="259080"/>
                    <a:pt x="4456430" y="240030"/>
                    <a:pt x="4409440" y="229870"/>
                  </a:cubicBezTo>
                  <a:cubicBezTo>
                    <a:pt x="4335780" y="212090"/>
                    <a:pt x="4230370" y="196850"/>
                    <a:pt x="4126230" y="189230"/>
                  </a:cubicBezTo>
                  <a:cubicBezTo>
                    <a:pt x="4003040" y="180340"/>
                    <a:pt x="3808730" y="186690"/>
                    <a:pt x="3717290" y="190500"/>
                  </a:cubicBezTo>
                  <a:cubicBezTo>
                    <a:pt x="3669030" y="193040"/>
                    <a:pt x="3643630" y="194310"/>
                    <a:pt x="3610610" y="201930"/>
                  </a:cubicBezTo>
                  <a:cubicBezTo>
                    <a:pt x="3578860" y="208280"/>
                    <a:pt x="3549650" y="226060"/>
                    <a:pt x="3519170" y="231140"/>
                  </a:cubicBezTo>
                  <a:cubicBezTo>
                    <a:pt x="3491230" y="234950"/>
                    <a:pt x="3479800" y="231140"/>
                    <a:pt x="3436620" y="231140"/>
                  </a:cubicBezTo>
                  <a:cubicBezTo>
                    <a:pt x="3289300" y="231140"/>
                    <a:pt x="2614930" y="236220"/>
                    <a:pt x="2458720" y="229870"/>
                  </a:cubicBezTo>
                  <a:cubicBezTo>
                    <a:pt x="2409190" y="227330"/>
                    <a:pt x="2393950" y="227330"/>
                    <a:pt x="2360930" y="220980"/>
                  </a:cubicBezTo>
                  <a:cubicBezTo>
                    <a:pt x="2327910" y="214630"/>
                    <a:pt x="2307590" y="196850"/>
                    <a:pt x="2259330" y="190500"/>
                  </a:cubicBezTo>
                  <a:cubicBezTo>
                    <a:pt x="2159000" y="176530"/>
                    <a:pt x="1905000" y="180340"/>
                    <a:pt x="1778000" y="191770"/>
                  </a:cubicBezTo>
                  <a:cubicBezTo>
                    <a:pt x="1694180" y="200660"/>
                    <a:pt x="1625600" y="231140"/>
                    <a:pt x="1572260" y="232410"/>
                  </a:cubicBezTo>
                  <a:cubicBezTo>
                    <a:pt x="1537970" y="232410"/>
                    <a:pt x="1516380" y="215900"/>
                    <a:pt x="1485900" y="219710"/>
                  </a:cubicBezTo>
                  <a:cubicBezTo>
                    <a:pt x="1449070" y="224790"/>
                    <a:pt x="1403350" y="264160"/>
                    <a:pt x="1367790" y="271780"/>
                  </a:cubicBezTo>
                  <a:cubicBezTo>
                    <a:pt x="1339850" y="278130"/>
                    <a:pt x="1323340" y="270510"/>
                    <a:pt x="1291590" y="273050"/>
                  </a:cubicBezTo>
                  <a:cubicBezTo>
                    <a:pt x="1238250" y="278130"/>
                    <a:pt x="1149350" y="308610"/>
                    <a:pt x="1083310" y="312420"/>
                  </a:cubicBezTo>
                  <a:cubicBezTo>
                    <a:pt x="1024890" y="316230"/>
                    <a:pt x="967740" y="292100"/>
                    <a:pt x="916940" y="300990"/>
                  </a:cubicBezTo>
                  <a:cubicBezTo>
                    <a:pt x="873760" y="308610"/>
                    <a:pt x="852170" y="341630"/>
                    <a:pt x="798830" y="353060"/>
                  </a:cubicBezTo>
                  <a:cubicBezTo>
                    <a:pt x="706120" y="372110"/>
                    <a:pt x="482600" y="337820"/>
                    <a:pt x="396240" y="353060"/>
                  </a:cubicBezTo>
                  <a:cubicBezTo>
                    <a:pt x="351790" y="360680"/>
                    <a:pt x="321310" y="365760"/>
                    <a:pt x="299720" y="388620"/>
                  </a:cubicBezTo>
                  <a:cubicBezTo>
                    <a:pt x="276860" y="414020"/>
                    <a:pt x="284480" y="474980"/>
                    <a:pt x="266700" y="506730"/>
                  </a:cubicBezTo>
                  <a:cubicBezTo>
                    <a:pt x="250190" y="535940"/>
                    <a:pt x="218440" y="549910"/>
                    <a:pt x="200660" y="576580"/>
                  </a:cubicBezTo>
                  <a:cubicBezTo>
                    <a:pt x="180340" y="604520"/>
                    <a:pt x="168910" y="652780"/>
                    <a:pt x="152400" y="674370"/>
                  </a:cubicBezTo>
                  <a:cubicBezTo>
                    <a:pt x="142240" y="687070"/>
                    <a:pt x="133350" y="694690"/>
                    <a:pt x="120650" y="699770"/>
                  </a:cubicBezTo>
                  <a:cubicBezTo>
                    <a:pt x="109220" y="704850"/>
                    <a:pt x="95250" y="708660"/>
                    <a:pt x="81280" y="707390"/>
                  </a:cubicBezTo>
                  <a:cubicBezTo>
                    <a:pt x="68580" y="707390"/>
                    <a:pt x="54610" y="703580"/>
                    <a:pt x="43180" y="695960"/>
                  </a:cubicBezTo>
                  <a:cubicBezTo>
                    <a:pt x="31750" y="689610"/>
                    <a:pt x="20320" y="679450"/>
                    <a:pt x="13970" y="669290"/>
                  </a:cubicBezTo>
                  <a:cubicBezTo>
                    <a:pt x="7620" y="657860"/>
                    <a:pt x="2540" y="643890"/>
                    <a:pt x="1270" y="629920"/>
                  </a:cubicBezTo>
                  <a:cubicBezTo>
                    <a:pt x="0" y="617220"/>
                    <a:pt x="5080" y="590550"/>
                    <a:pt x="7620" y="590550"/>
                  </a:cubicBezTo>
                  <a:cubicBezTo>
                    <a:pt x="10160" y="590550"/>
                    <a:pt x="10160" y="662940"/>
                    <a:pt x="15240" y="662940"/>
                  </a:cubicBezTo>
                  <a:cubicBezTo>
                    <a:pt x="20320" y="662940"/>
                    <a:pt x="19050" y="568960"/>
                    <a:pt x="43180" y="525780"/>
                  </a:cubicBezTo>
                  <a:cubicBezTo>
                    <a:pt x="72390" y="473710"/>
                    <a:pt x="148590" y="417830"/>
                    <a:pt x="194310" y="383540"/>
                  </a:cubicBezTo>
                  <a:cubicBezTo>
                    <a:pt x="227330" y="358140"/>
                    <a:pt x="266700" y="353060"/>
                    <a:pt x="285750" y="326390"/>
                  </a:cubicBezTo>
                  <a:cubicBezTo>
                    <a:pt x="304800" y="299720"/>
                    <a:pt x="294640" y="257810"/>
                    <a:pt x="309880" y="224790"/>
                  </a:cubicBezTo>
                  <a:cubicBezTo>
                    <a:pt x="327660" y="187960"/>
                    <a:pt x="355600" y="138430"/>
                    <a:pt x="389890" y="119380"/>
                  </a:cubicBezTo>
                  <a:cubicBezTo>
                    <a:pt x="420370" y="101600"/>
                    <a:pt x="455930" y="110490"/>
                    <a:pt x="500380" y="107950"/>
                  </a:cubicBezTo>
                  <a:cubicBezTo>
                    <a:pt x="566420" y="106680"/>
                    <a:pt x="699770" y="96520"/>
                    <a:pt x="742950" y="116840"/>
                  </a:cubicBezTo>
                  <a:cubicBezTo>
                    <a:pt x="764540" y="127000"/>
                    <a:pt x="774700" y="142240"/>
                    <a:pt x="779780" y="158750"/>
                  </a:cubicBezTo>
                  <a:cubicBezTo>
                    <a:pt x="786130" y="175260"/>
                    <a:pt x="786130" y="198120"/>
                    <a:pt x="779780" y="214630"/>
                  </a:cubicBezTo>
                  <a:cubicBezTo>
                    <a:pt x="774700" y="229870"/>
                    <a:pt x="756920" y="247650"/>
                    <a:pt x="742950" y="255270"/>
                  </a:cubicBezTo>
                  <a:cubicBezTo>
                    <a:pt x="732790" y="261620"/>
                    <a:pt x="707390" y="264160"/>
                    <a:pt x="707390" y="2641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9346882" y="660082"/>
            <a:ext cx="2726055" cy="690562"/>
            <a:chOff x="0" y="0"/>
            <a:chExt cx="3634740" cy="92075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40640" y="30480"/>
              <a:ext cx="3548380" cy="850900"/>
            </a:xfrm>
            <a:custGeom>
              <a:avLst/>
              <a:gdLst/>
              <a:ahLst/>
              <a:cxnLst/>
              <a:rect r="r" b="b" t="t" l="l"/>
              <a:pathLst>
                <a:path h="850900" w="3548380">
                  <a:moveTo>
                    <a:pt x="615950" y="331470"/>
                  </a:moveTo>
                  <a:cubicBezTo>
                    <a:pt x="511810" y="535940"/>
                    <a:pt x="436880" y="655320"/>
                    <a:pt x="386080" y="680720"/>
                  </a:cubicBezTo>
                  <a:cubicBezTo>
                    <a:pt x="359410" y="693420"/>
                    <a:pt x="331470" y="692150"/>
                    <a:pt x="311150" y="683260"/>
                  </a:cubicBezTo>
                  <a:cubicBezTo>
                    <a:pt x="290830" y="673100"/>
                    <a:pt x="269240" y="643890"/>
                    <a:pt x="265430" y="622300"/>
                  </a:cubicBezTo>
                  <a:cubicBezTo>
                    <a:pt x="262890" y="599440"/>
                    <a:pt x="273050" y="571500"/>
                    <a:pt x="290830" y="549910"/>
                  </a:cubicBezTo>
                  <a:cubicBezTo>
                    <a:pt x="313690" y="521970"/>
                    <a:pt x="369570" y="494030"/>
                    <a:pt x="407670" y="481330"/>
                  </a:cubicBezTo>
                  <a:cubicBezTo>
                    <a:pt x="440690" y="469900"/>
                    <a:pt x="466090" y="472440"/>
                    <a:pt x="506730" y="469900"/>
                  </a:cubicBezTo>
                  <a:cubicBezTo>
                    <a:pt x="571500" y="466090"/>
                    <a:pt x="701040" y="455930"/>
                    <a:pt x="759460" y="468630"/>
                  </a:cubicBezTo>
                  <a:cubicBezTo>
                    <a:pt x="793750" y="474980"/>
                    <a:pt x="806450" y="494030"/>
                    <a:pt x="835660" y="501650"/>
                  </a:cubicBezTo>
                  <a:cubicBezTo>
                    <a:pt x="871220" y="509270"/>
                    <a:pt x="922020" y="499110"/>
                    <a:pt x="956310" y="508000"/>
                  </a:cubicBezTo>
                  <a:cubicBezTo>
                    <a:pt x="985520" y="514350"/>
                    <a:pt x="1002030" y="533400"/>
                    <a:pt x="1033780" y="541020"/>
                  </a:cubicBezTo>
                  <a:cubicBezTo>
                    <a:pt x="1082040" y="551180"/>
                    <a:pt x="1181100" y="535940"/>
                    <a:pt x="1223010" y="549910"/>
                  </a:cubicBezTo>
                  <a:cubicBezTo>
                    <a:pt x="1245870" y="558800"/>
                    <a:pt x="1259840" y="570230"/>
                    <a:pt x="1270000" y="585470"/>
                  </a:cubicBezTo>
                  <a:cubicBezTo>
                    <a:pt x="1280160" y="600710"/>
                    <a:pt x="1285240" y="626110"/>
                    <a:pt x="1283970" y="642620"/>
                  </a:cubicBezTo>
                  <a:cubicBezTo>
                    <a:pt x="1282700" y="656590"/>
                    <a:pt x="1277620" y="669290"/>
                    <a:pt x="1268730" y="679450"/>
                  </a:cubicBezTo>
                  <a:cubicBezTo>
                    <a:pt x="1258570" y="693420"/>
                    <a:pt x="1247140" y="704850"/>
                    <a:pt x="1219200" y="712470"/>
                  </a:cubicBezTo>
                  <a:cubicBezTo>
                    <a:pt x="1130300" y="739140"/>
                    <a:pt x="727710" y="702310"/>
                    <a:pt x="612140" y="716280"/>
                  </a:cubicBezTo>
                  <a:cubicBezTo>
                    <a:pt x="563880" y="721360"/>
                    <a:pt x="541020" y="741680"/>
                    <a:pt x="513080" y="739140"/>
                  </a:cubicBezTo>
                  <a:cubicBezTo>
                    <a:pt x="491490" y="737870"/>
                    <a:pt x="471170" y="730250"/>
                    <a:pt x="457200" y="718820"/>
                  </a:cubicBezTo>
                  <a:cubicBezTo>
                    <a:pt x="443230" y="706120"/>
                    <a:pt x="431800" y="681990"/>
                    <a:pt x="429260" y="665480"/>
                  </a:cubicBezTo>
                  <a:cubicBezTo>
                    <a:pt x="426720" y="651510"/>
                    <a:pt x="429260" y="637540"/>
                    <a:pt x="434340" y="624840"/>
                  </a:cubicBezTo>
                  <a:cubicBezTo>
                    <a:pt x="438150" y="612140"/>
                    <a:pt x="445770" y="599440"/>
                    <a:pt x="457200" y="591820"/>
                  </a:cubicBezTo>
                  <a:cubicBezTo>
                    <a:pt x="469900" y="580390"/>
                    <a:pt x="490220" y="568960"/>
                    <a:pt x="513080" y="570230"/>
                  </a:cubicBezTo>
                  <a:cubicBezTo>
                    <a:pt x="547370" y="570230"/>
                    <a:pt x="599440" y="614680"/>
                    <a:pt x="642620" y="623570"/>
                  </a:cubicBezTo>
                  <a:cubicBezTo>
                    <a:pt x="680720" y="631190"/>
                    <a:pt x="699770" y="626110"/>
                    <a:pt x="756920" y="627380"/>
                  </a:cubicBezTo>
                  <a:cubicBezTo>
                    <a:pt x="927100" y="629920"/>
                    <a:pt x="1602740" y="655320"/>
                    <a:pt x="1779270" y="633730"/>
                  </a:cubicBezTo>
                  <a:cubicBezTo>
                    <a:pt x="1842770" y="626110"/>
                    <a:pt x="1849120" y="609600"/>
                    <a:pt x="1905000" y="601980"/>
                  </a:cubicBezTo>
                  <a:cubicBezTo>
                    <a:pt x="2011680" y="588010"/>
                    <a:pt x="2292350" y="571500"/>
                    <a:pt x="2377440" y="591820"/>
                  </a:cubicBezTo>
                  <a:cubicBezTo>
                    <a:pt x="2411730" y="599440"/>
                    <a:pt x="2430780" y="608330"/>
                    <a:pt x="2443480" y="626110"/>
                  </a:cubicBezTo>
                  <a:cubicBezTo>
                    <a:pt x="2456180" y="643890"/>
                    <a:pt x="2458720" y="680720"/>
                    <a:pt x="2452370" y="701040"/>
                  </a:cubicBezTo>
                  <a:cubicBezTo>
                    <a:pt x="2447290" y="718820"/>
                    <a:pt x="2429510" y="735330"/>
                    <a:pt x="2415540" y="742950"/>
                  </a:cubicBezTo>
                  <a:cubicBezTo>
                    <a:pt x="2402840" y="750570"/>
                    <a:pt x="2390140" y="755650"/>
                    <a:pt x="2377440" y="753110"/>
                  </a:cubicBezTo>
                  <a:cubicBezTo>
                    <a:pt x="2358390" y="748030"/>
                    <a:pt x="2345690" y="706120"/>
                    <a:pt x="2313940" y="692150"/>
                  </a:cubicBezTo>
                  <a:cubicBezTo>
                    <a:pt x="2258060" y="666750"/>
                    <a:pt x="2155190" y="678180"/>
                    <a:pt x="2040890" y="673100"/>
                  </a:cubicBezTo>
                  <a:cubicBezTo>
                    <a:pt x="1854200" y="664210"/>
                    <a:pt x="1535430" y="656590"/>
                    <a:pt x="1296670" y="655320"/>
                  </a:cubicBezTo>
                  <a:cubicBezTo>
                    <a:pt x="1074420" y="654050"/>
                    <a:pt x="753110" y="687070"/>
                    <a:pt x="654050" y="662940"/>
                  </a:cubicBezTo>
                  <a:cubicBezTo>
                    <a:pt x="622300" y="655320"/>
                    <a:pt x="607060" y="646430"/>
                    <a:pt x="595630" y="631190"/>
                  </a:cubicBezTo>
                  <a:cubicBezTo>
                    <a:pt x="585470" y="618490"/>
                    <a:pt x="581660" y="598170"/>
                    <a:pt x="582930" y="581660"/>
                  </a:cubicBezTo>
                  <a:cubicBezTo>
                    <a:pt x="585470" y="566420"/>
                    <a:pt x="596900" y="547370"/>
                    <a:pt x="607060" y="537210"/>
                  </a:cubicBezTo>
                  <a:cubicBezTo>
                    <a:pt x="615950" y="528320"/>
                    <a:pt x="621030" y="525780"/>
                    <a:pt x="637540" y="520700"/>
                  </a:cubicBezTo>
                  <a:cubicBezTo>
                    <a:pt x="694690" y="506730"/>
                    <a:pt x="896620" y="528320"/>
                    <a:pt x="1045210" y="519430"/>
                  </a:cubicBezTo>
                  <a:cubicBezTo>
                    <a:pt x="1224280" y="509270"/>
                    <a:pt x="1490980" y="461010"/>
                    <a:pt x="1637030" y="449580"/>
                  </a:cubicBezTo>
                  <a:cubicBezTo>
                    <a:pt x="1723390" y="443230"/>
                    <a:pt x="1798320" y="422910"/>
                    <a:pt x="1842770" y="440690"/>
                  </a:cubicBezTo>
                  <a:cubicBezTo>
                    <a:pt x="1870710" y="452120"/>
                    <a:pt x="1905000" y="485140"/>
                    <a:pt x="1898650" y="501650"/>
                  </a:cubicBezTo>
                  <a:cubicBezTo>
                    <a:pt x="1871980" y="560070"/>
                    <a:pt x="859790" y="510540"/>
                    <a:pt x="750570" y="497840"/>
                  </a:cubicBezTo>
                  <a:cubicBezTo>
                    <a:pt x="732790" y="495300"/>
                    <a:pt x="728980" y="495300"/>
                    <a:pt x="718820" y="488950"/>
                  </a:cubicBezTo>
                  <a:cubicBezTo>
                    <a:pt x="707390" y="482600"/>
                    <a:pt x="692150" y="467360"/>
                    <a:pt x="687070" y="453390"/>
                  </a:cubicBezTo>
                  <a:cubicBezTo>
                    <a:pt x="681990" y="438150"/>
                    <a:pt x="681990" y="417830"/>
                    <a:pt x="687070" y="403860"/>
                  </a:cubicBezTo>
                  <a:cubicBezTo>
                    <a:pt x="692150" y="389890"/>
                    <a:pt x="698500" y="377190"/>
                    <a:pt x="718820" y="368300"/>
                  </a:cubicBezTo>
                  <a:cubicBezTo>
                    <a:pt x="777240" y="341630"/>
                    <a:pt x="1014730" y="367030"/>
                    <a:pt x="1120140" y="360680"/>
                  </a:cubicBezTo>
                  <a:cubicBezTo>
                    <a:pt x="1189990" y="355600"/>
                    <a:pt x="1224280" y="350520"/>
                    <a:pt x="1292860" y="340360"/>
                  </a:cubicBezTo>
                  <a:cubicBezTo>
                    <a:pt x="1394460" y="326390"/>
                    <a:pt x="1534160" y="294640"/>
                    <a:pt x="1672590" y="274320"/>
                  </a:cubicBezTo>
                  <a:cubicBezTo>
                    <a:pt x="1837690" y="248920"/>
                    <a:pt x="2104390" y="240030"/>
                    <a:pt x="2217420" y="207010"/>
                  </a:cubicBezTo>
                  <a:cubicBezTo>
                    <a:pt x="2270760" y="191770"/>
                    <a:pt x="2292350" y="167640"/>
                    <a:pt x="2331720" y="152400"/>
                  </a:cubicBezTo>
                  <a:cubicBezTo>
                    <a:pt x="2368550" y="138430"/>
                    <a:pt x="2411730" y="125730"/>
                    <a:pt x="2447290" y="120650"/>
                  </a:cubicBezTo>
                  <a:cubicBezTo>
                    <a:pt x="2473960" y="116840"/>
                    <a:pt x="2501900" y="113030"/>
                    <a:pt x="2522220" y="120650"/>
                  </a:cubicBezTo>
                  <a:cubicBezTo>
                    <a:pt x="2538730" y="127000"/>
                    <a:pt x="2552700" y="139700"/>
                    <a:pt x="2560320" y="153670"/>
                  </a:cubicBezTo>
                  <a:cubicBezTo>
                    <a:pt x="2567940" y="166370"/>
                    <a:pt x="2570480" y="187960"/>
                    <a:pt x="2566670" y="203200"/>
                  </a:cubicBezTo>
                  <a:cubicBezTo>
                    <a:pt x="2564130" y="217170"/>
                    <a:pt x="2550160" y="234950"/>
                    <a:pt x="2540000" y="243840"/>
                  </a:cubicBezTo>
                  <a:cubicBezTo>
                    <a:pt x="2529840" y="251460"/>
                    <a:pt x="2520950" y="254000"/>
                    <a:pt x="2508250" y="256540"/>
                  </a:cubicBezTo>
                  <a:cubicBezTo>
                    <a:pt x="2487930" y="260350"/>
                    <a:pt x="2457450" y="260350"/>
                    <a:pt x="2430780" y="256540"/>
                  </a:cubicBezTo>
                  <a:cubicBezTo>
                    <a:pt x="2402840" y="251460"/>
                    <a:pt x="2377440" y="234950"/>
                    <a:pt x="2346960" y="229870"/>
                  </a:cubicBezTo>
                  <a:cubicBezTo>
                    <a:pt x="2312670" y="222250"/>
                    <a:pt x="2268220" y="228600"/>
                    <a:pt x="2236470" y="220980"/>
                  </a:cubicBezTo>
                  <a:cubicBezTo>
                    <a:pt x="2209800" y="213360"/>
                    <a:pt x="2192020" y="195580"/>
                    <a:pt x="2164080" y="187960"/>
                  </a:cubicBezTo>
                  <a:cubicBezTo>
                    <a:pt x="2132330" y="180340"/>
                    <a:pt x="2110740" y="184150"/>
                    <a:pt x="2052320" y="182880"/>
                  </a:cubicBezTo>
                  <a:cubicBezTo>
                    <a:pt x="1850390" y="177800"/>
                    <a:pt x="886460" y="160020"/>
                    <a:pt x="692150" y="187960"/>
                  </a:cubicBezTo>
                  <a:cubicBezTo>
                    <a:pt x="638810" y="195580"/>
                    <a:pt x="619760" y="199390"/>
                    <a:pt x="590550" y="217170"/>
                  </a:cubicBezTo>
                  <a:cubicBezTo>
                    <a:pt x="562610" y="233680"/>
                    <a:pt x="544830" y="273050"/>
                    <a:pt x="519430" y="290830"/>
                  </a:cubicBezTo>
                  <a:cubicBezTo>
                    <a:pt x="495300" y="307340"/>
                    <a:pt x="468630" y="307340"/>
                    <a:pt x="444500" y="325120"/>
                  </a:cubicBezTo>
                  <a:cubicBezTo>
                    <a:pt x="412750" y="346710"/>
                    <a:pt x="383540" y="393700"/>
                    <a:pt x="351790" y="417830"/>
                  </a:cubicBezTo>
                  <a:cubicBezTo>
                    <a:pt x="322580" y="438150"/>
                    <a:pt x="288290" y="445770"/>
                    <a:pt x="262890" y="464820"/>
                  </a:cubicBezTo>
                  <a:cubicBezTo>
                    <a:pt x="237490" y="483870"/>
                    <a:pt x="213360" y="501650"/>
                    <a:pt x="198120" y="532130"/>
                  </a:cubicBezTo>
                  <a:cubicBezTo>
                    <a:pt x="176530" y="572770"/>
                    <a:pt x="147320" y="678180"/>
                    <a:pt x="166370" y="695960"/>
                  </a:cubicBezTo>
                  <a:cubicBezTo>
                    <a:pt x="181610" y="709930"/>
                    <a:pt x="227330" y="673100"/>
                    <a:pt x="269240" y="668020"/>
                  </a:cubicBezTo>
                  <a:cubicBezTo>
                    <a:pt x="332740" y="659130"/>
                    <a:pt x="426720" y="678180"/>
                    <a:pt x="510540" y="668020"/>
                  </a:cubicBezTo>
                  <a:cubicBezTo>
                    <a:pt x="607060" y="656590"/>
                    <a:pt x="713740" y="615950"/>
                    <a:pt x="811530" y="596900"/>
                  </a:cubicBezTo>
                  <a:cubicBezTo>
                    <a:pt x="904240" y="580390"/>
                    <a:pt x="985520" y="566420"/>
                    <a:pt x="1083310" y="558800"/>
                  </a:cubicBezTo>
                  <a:cubicBezTo>
                    <a:pt x="1193800" y="548640"/>
                    <a:pt x="1360170" y="563880"/>
                    <a:pt x="1442720" y="549910"/>
                  </a:cubicBezTo>
                  <a:cubicBezTo>
                    <a:pt x="1487170" y="542290"/>
                    <a:pt x="1511300" y="524510"/>
                    <a:pt x="1543050" y="518160"/>
                  </a:cubicBezTo>
                  <a:cubicBezTo>
                    <a:pt x="1570990" y="513080"/>
                    <a:pt x="1579880" y="514350"/>
                    <a:pt x="1621790" y="513080"/>
                  </a:cubicBezTo>
                  <a:cubicBezTo>
                    <a:pt x="1778000" y="508000"/>
                    <a:pt x="2557780" y="535940"/>
                    <a:pt x="2733040" y="510540"/>
                  </a:cubicBezTo>
                  <a:cubicBezTo>
                    <a:pt x="2788920" y="502920"/>
                    <a:pt x="2807970" y="485140"/>
                    <a:pt x="2840990" y="478790"/>
                  </a:cubicBezTo>
                  <a:cubicBezTo>
                    <a:pt x="2868930" y="473710"/>
                    <a:pt x="2881630" y="474980"/>
                    <a:pt x="2919730" y="473710"/>
                  </a:cubicBezTo>
                  <a:cubicBezTo>
                    <a:pt x="3020060" y="469900"/>
                    <a:pt x="3369310" y="444500"/>
                    <a:pt x="3463290" y="467360"/>
                  </a:cubicBezTo>
                  <a:cubicBezTo>
                    <a:pt x="3498850" y="476250"/>
                    <a:pt x="3519170" y="485140"/>
                    <a:pt x="3531870" y="504190"/>
                  </a:cubicBezTo>
                  <a:cubicBezTo>
                    <a:pt x="3544570" y="523240"/>
                    <a:pt x="3548380" y="560070"/>
                    <a:pt x="3539490" y="581660"/>
                  </a:cubicBezTo>
                  <a:cubicBezTo>
                    <a:pt x="3531870" y="601980"/>
                    <a:pt x="3502660" y="626110"/>
                    <a:pt x="3481070" y="631190"/>
                  </a:cubicBezTo>
                  <a:cubicBezTo>
                    <a:pt x="3458210" y="636270"/>
                    <a:pt x="3422650" y="623570"/>
                    <a:pt x="3406140" y="610870"/>
                  </a:cubicBezTo>
                  <a:cubicBezTo>
                    <a:pt x="3392170" y="599440"/>
                    <a:pt x="3383280" y="580390"/>
                    <a:pt x="3380740" y="563880"/>
                  </a:cubicBezTo>
                  <a:cubicBezTo>
                    <a:pt x="3378200" y="547370"/>
                    <a:pt x="3379470" y="525780"/>
                    <a:pt x="3389630" y="511810"/>
                  </a:cubicBezTo>
                  <a:cubicBezTo>
                    <a:pt x="3401060" y="492760"/>
                    <a:pt x="3431540" y="469900"/>
                    <a:pt x="3454400" y="467360"/>
                  </a:cubicBezTo>
                  <a:cubicBezTo>
                    <a:pt x="3477260" y="464820"/>
                    <a:pt x="3511550" y="478790"/>
                    <a:pt x="3526790" y="496570"/>
                  </a:cubicBezTo>
                  <a:cubicBezTo>
                    <a:pt x="3540760" y="514350"/>
                    <a:pt x="3547110" y="551180"/>
                    <a:pt x="3543300" y="572770"/>
                  </a:cubicBezTo>
                  <a:cubicBezTo>
                    <a:pt x="3539490" y="590550"/>
                    <a:pt x="3526790" y="605790"/>
                    <a:pt x="3512820" y="615950"/>
                  </a:cubicBezTo>
                  <a:cubicBezTo>
                    <a:pt x="3500120" y="626110"/>
                    <a:pt x="3488690" y="628650"/>
                    <a:pt x="3463290" y="633730"/>
                  </a:cubicBezTo>
                  <a:cubicBezTo>
                    <a:pt x="3379470" y="646430"/>
                    <a:pt x="3073400" y="622300"/>
                    <a:pt x="2929890" y="633730"/>
                  </a:cubicBezTo>
                  <a:cubicBezTo>
                    <a:pt x="2830830" y="641350"/>
                    <a:pt x="2794000" y="662940"/>
                    <a:pt x="2682240" y="671830"/>
                  </a:cubicBezTo>
                  <a:cubicBezTo>
                    <a:pt x="2453640" y="689610"/>
                    <a:pt x="1794510" y="666750"/>
                    <a:pt x="1631950" y="675640"/>
                  </a:cubicBezTo>
                  <a:cubicBezTo>
                    <a:pt x="1582420" y="678180"/>
                    <a:pt x="1567180" y="678180"/>
                    <a:pt x="1535430" y="684530"/>
                  </a:cubicBezTo>
                  <a:cubicBezTo>
                    <a:pt x="1504950" y="690880"/>
                    <a:pt x="1487170" y="706120"/>
                    <a:pt x="1446530" y="713740"/>
                  </a:cubicBezTo>
                  <a:cubicBezTo>
                    <a:pt x="1360170" y="727710"/>
                    <a:pt x="1187450" y="709930"/>
                    <a:pt x="1045210" y="727710"/>
                  </a:cubicBezTo>
                  <a:cubicBezTo>
                    <a:pt x="878840" y="746760"/>
                    <a:pt x="668020" y="822960"/>
                    <a:pt x="510540" y="838200"/>
                  </a:cubicBezTo>
                  <a:cubicBezTo>
                    <a:pt x="388620" y="850900"/>
                    <a:pt x="261620" y="845820"/>
                    <a:pt x="181610" y="835660"/>
                  </a:cubicBezTo>
                  <a:cubicBezTo>
                    <a:pt x="134620" y="830580"/>
                    <a:pt x="97790" y="833120"/>
                    <a:pt x="69850" y="810260"/>
                  </a:cubicBezTo>
                  <a:cubicBezTo>
                    <a:pt x="39370" y="784860"/>
                    <a:pt x="17780" y="730250"/>
                    <a:pt x="10160" y="681990"/>
                  </a:cubicBezTo>
                  <a:cubicBezTo>
                    <a:pt x="0" y="624840"/>
                    <a:pt x="1270" y="551180"/>
                    <a:pt x="27940" y="490220"/>
                  </a:cubicBezTo>
                  <a:cubicBezTo>
                    <a:pt x="57150" y="421640"/>
                    <a:pt x="140970" y="340360"/>
                    <a:pt x="196850" y="298450"/>
                  </a:cubicBezTo>
                  <a:cubicBezTo>
                    <a:pt x="238760" y="266700"/>
                    <a:pt x="280670" y="266700"/>
                    <a:pt x="322580" y="238760"/>
                  </a:cubicBezTo>
                  <a:cubicBezTo>
                    <a:pt x="373380" y="205740"/>
                    <a:pt x="425450" y="137160"/>
                    <a:pt x="472440" y="101600"/>
                  </a:cubicBezTo>
                  <a:cubicBezTo>
                    <a:pt x="511810" y="72390"/>
                    <a:pt x="546100" y="46990"/>
                    <a:pt x="584200" y="33020"/>
                  </a:cubicBezTo>
                  <a:cubicBezTo>
                    <a:pt x="619760" y="21590"/>
                    <a:pt x="636270" y="22860"/>
                    <a:pt x="692150" y="20320"/>
                  </a:cubicBezTo>
                  <a:cubicBezTo>
                    <a:pt x="900430" y="7620"/>
                    <a:pt x="1818640" y="0"/>
                    <a:pt x="2143760" y="38100"/>
                  </a:cubicBezTo>
                  <a:cubicBezTo>
                    <a:pt x="2312670" y="57150"/>
                    <a:pt x="2462530" y="91440"/>
                    <a:pt x="2522220" y="120650"/>
                  </a:cubicBezTo>
                  <a:cubicBezTo>
                    <a:pt x="2543810" y="130810"/>
                    <a:pt x="2552700" y="139700"/>
                    <a:pt x="2560320" y="153670"/>
                  </a:cubicBezTo>
                  <a:cubicBezTo>
                    <a:pt x="2567940" y="166370"/>
                    <a:pt x="2571750" y="186690"/>
                    <a:pt x="2566670" y="203200"/>
                  </a:cubicBezTo>
                  <a:cubicBezTo>
                    <a:pt x="2561590" y="220980"/>
                    <a:pt x="2545080" y="241300"/>
                    <a:pt x="2524760" y="252730"/>
                  </a:cubicBezTo>
                  <a:cubicBezTo>
                    <a:pt x="2495550" y="267970"/>
                    <a:pt x="2433320" y="256540"/>
                    <a:pt x="2397760" y="267970"/>
                  </a:cubicBezTo>
                  <a:cubicBezTo>
                    <a:pt x="2368550" y="276860"/>
                    <a:pt x="2350770" y="295910"/>
                    <a:pt x="2324100" y="306070"/>
                  </a:cubicBezTo>
                  <a:cubicBezTo>
                    <a:pt x="2294890" y="318770"/>
                    <a:pt x="2272030" y="323850"/>
                    <a:pt x="2225040" y="332740"/>
                  </a:cubicBezTo>
                  <a:cubicBezTo>
                    <a:pt x="2119630" y="354330"/>
                    <a:pt x="1873250" y="368300"/>
                    <a:pt x="1692910" y="394970"/>
                  </a:cubicBezTo>
                  <a:cubicBezTo>
                    <a:pt x="1506220" y="422910"/>
                    <a:pt x="1294130" y="481330"/>
                    <a:pt x="1120140" y="496570"/>
                  </a:cubicBezTo>
                  <a:cubicBezTo>
                    <a:pt x="980440" y="509270"/>
                    <a:pt x="789940" y="509270"/>
                    <a:pt x="734060" y="495300"/>
                  </a:cubicBezTo>
                  <a:cubicBezTo>
                    <a:pt x="718820" y="491490"/>
                    <a:pt x="713740" y="487680"/>
                    <a:pt x="706120" y="480060"/>
                  </a:cubicBezTo>
                  <a:cubicBezTo>
                    <a:pt x="695960" y="469900"/>
                    <a:pt x="684530" y="452120"/>
                    <a:pt x="683260" y="436880"/>
                  </a:cubicBezTo>
                  <a:cubicBezTo>
                    <a:pt x="680720" y="421640"/>
                    <a:pt x="685800" y="402590"/>
                    <a:pt x="694690" y="389890"/>
                  </a:cubicBezTo>
                  <a:cubicBezTo>
                    <a:pt x="703580" y="377190"/>
                    <a:pt x="709930" y="369570"/>
                    <a:pt x="734060" y="361950"/>
                  </a:cubicBezTo>
                  <a:cubicBezTo>
                    <a:pt x="852170" y="325120"/>
                    <a:pt x="1666240" y="318770"/>
                    <a:pt x="1863090" y="359410"/>
                  </a:cubicBezTo>
                  <a:cubicBezTo>
                    <a:pt x="1936750" y="374650"/>
                    <a:pt x="1993900" y="387350"/>
                    <a:pt x="2009140" y="421640"/>
                  </a:cubicBezTo>
                  <a:cubicBezTo>
                    <a:pt x="2023110" y="457200"/>
                    <a:pt x="1996440" y="538480"/>
                    <a:pt x="1951990" y="570230"/>
                  </a:cubicBezTo>
                  <a:cubicBezTo>
                    <a:pt x="1880870" y="621030"/>
                    <a:pt x="1686560" y="570230"/>
                    <a:pt x="1544320" y="584200"/>
                  </a:cubicBezTo>
                  <a:cubicBezTo>
                    <a:pt x="1385570" y="598170"/>
                    <a:pt x="1205230" y="651510"/>
                    <a:pt x="1045210" y="661670"/>
                  </a:cubicBezTo>
                  <a:cubicBezTo>
                    <a:pt x="899160" y="671830"/>
                    <a:pt x="681990" y="681990"/>
                    <a:pt x="621030" y="654050"/>
                  </a:cubicBezTo>
                  <a:cubicBezTo>
                    <a:pt x="600710" y="645160"/>
                    <a:pt x="593090" y="629920"/>
                    <a:pt x="586740" y="615950"/>
                  </a:cubicBezTo>
                  <a:cubicBezTo>
                    <a:pt x="582930" y="605790"/>
                    <a:pt x="581660" y="594360"/>
                    <a:pt x="582930" y="581660"/>
                  </a:cubicBezTo>
                  <a:cubicBezTo>
                    <a:pt x="585470" y="567690"/>
                    <a:pt x="595630" y="547370"/>
                    <a:pt x="607060" y="537210"/>
                  </a:cubicBezTo>
                  <a:cubicBezTo>
                    <a:pt x="618490" y="527050"/>
                    <a:pt x="627380" y="524510"/>
                    <a:pt x="654050" y="519430"/>
                  </a:cubicBezTo>
                  <a:cubicBezTo>
                    <a:pt x="806450" y="491490"/>
                    <a:pt x="1882140" y="467360"/>
                    <a:pt x="2174240" y="519430"/>
                  </a:cubicBezTo>
                  <a:cubicBezTo>
                    <a:pt x="2298700" y="541020"/>
                    <a:pt x="2391410" y="576580"/>
                    <a:pt x="2430780" y="612140"/>
                  </a:cubicBezTo>
                  <a:cubicBezTo>
                    <a:pt x="2449830" y="627380"/>
                    <a:pt x="2454910" y="645160"/>
                    <a:pt x="2457450" y="662940"/>
                  </a:cubicBezTo>
                  <a:cubicBezTo>
                    <a:pt x="2459990" y="679450"/>
                    <a:pt x="2454910" y="703580"/>
                    <a:pt x="2443480" y="717550"/>
                  </a:cubicBezTo>
                  <a:cubicBezTo>
                    <a:pt x="2430780" y="734060"/>
                    <a:pt x="2410460" y="744220"/>
                    <a:pt x="2377440" y="753110"/>
                  </a:cubicBezTo>
                  <a:cubicBezTo>
                    <a:pt x="2301240" y="772160"/>
                    <a:pt x="2082800" y="742950"/>
                    <a:pt x="1973580" y="753110"/>
                  </a:cubicBezTo>
                  <a:cubicBezTo>
                    <a:pt x="1897380" y="760730"/>
                    <a:pt x="1870710" y="782320"/>
                    <a:pt x="1781810" y="791210"/>
                  </a:cubicBezTo>
                  <a:cubicBezTo>
                    <a:pt x="1581150" y="811530"/>
                    <a:pt x="991870" y="802640"/>
                    <a:pt x="795020" y="797560"/>
                  </a:cubicBezTo>
                  <a:cubicBezTo>
                    <a:pt x="708660" y="795020"/>
                    <a:pt x="668020" y="800100"/>
                    <a:pt x="612140" y="787400"/>
                  </a:cubicBezTo>
                  <a:cubicBezTo>
                    <a:pt x="561340" y="774700"/>
                    <a:pt x="504190" y="751840"/>
                    <a:pt x="473710" y="730250"/>
                  </a:cubicBezTo>
                  <a:cubicBezTo>
                    <a:pt x="454660" y="716280"/>
                    <a:pt x="440690" y="701040"/>
                    <a:pt x="434340" y="684530"/>
                  </a:cubicBezTo>
                  <a:cubicBezTo>
                    <a:pt x="427990" y="671830"/>
                    <a:pt x="426720" y="657860"/>
                    <a:pt x="429260" y="645160"/>
                  </a:cubicBezTo>
                  <a:cubicBezTo>
                    <a:pt x="430530" y="631190"/>
                    <a:pt x="435610" y="617220"/>
                    <a:pt x="443230" y="607060"/>
                  </a:cubicBezTo>
                  <a:cubicBezTo>
                    <a:pt x="450850" y="595630"/>
                    <a:pt x="462280" y="585470"/>
                    <a:pt x="473710" y="579120"/>
                  </a:cubicBezTo>
                  <a:cubicBezTo>
                    <a:pt x="485140" y="574040"/>
                    <a:pt x="511810" y="574040"/>
                    <a:pt x="513080" y="570230"/>
                  </a:cubicBezTo>
                  <a:cubicBezTo>
                    <a:pt x="514350" y="567690"/>
                    <a:pt x="501650" y="563880"/>
                    <a:pt x="502920" y="560070"/>
                  </a:cubicBezTo>
                  <a:cubicBezTo>
                    <a:pt x="505460" y="552450"/>
                    <a:pt x="561340" y="549910"/>
                    <a:pt x="612140" y="547370"/>
                  </a:cubicBezTo>
                  <a:cubicBezTo>
                    <a:pt x="730250" y="539750"/>
                    <a:pt x="1111250" y="529590"/>
                    <a:pt x="1202690" y="547370"/>
                  </a:cubicBezTo>
                  <a:cubicBezTo>
                    <a:pt x="1231900" y="553720"/>
                    <a:pt x="1243330" y="557530"/>
                    <a:pt x="1257300" y="570230"/>
                  </a:cubicBezTo>
                  <a:cubicBezTo>
                    <a:pt x="1271270" y="581660"/>
                    <a:pt x="1281430" y="605790"/>
                    <a:pt x="1283970" y="622300"/>
                  </a:cubicBezTo>
                  <a:cubicBezTo>
                    <a:pt x="1286510" y="636270"/>
                    <a:pt x="1282700" y="650240"/>
                    <a:pt x="1278890" y="662940"/>
                  </a:cubicBezTo>
                  <a:cubicBezTo>
                    <a:pt x="1273810" y="674370"/>
                    <a:pt x="1266190" y="685800"/>
                    <a:pt x="1254760" y="694690"/>
                  </a:cubicBezTo>
                  <a:cubicBezTo>
                    <a:pt x="1242060" y="704850"/>
                    <a:pt x="1224280" y="711200"/>
                    <a:pt x="1198880" y="715010"/>
                  </a:cubicBezTo>
                  <a:cubicBezTo>
                    <a:pt x="1156970" y="721360"/>
                    <a:pt x="1085850" y="713740"/>
                    <a:pt x="1017270" y="704850"/>
                  </a:cubicBezTo>
                  <a:cubicBezTo>
                    <a:pt x="929640" y="692150"/>
                    <a:pt x="812800" y="645160"/>
                    <a:pt x="713740" y="633730"/>
                  </a:cubicBezTo>
                  <a:cubicBezTo>
                    <a:pt x="623570" y="623570"/>
                    <a:pt x="509270" y="614680"/>
                    <a:pt x="448310" y="633730"/>
                  </a:cubicBezTo>
                  <a:cubicBezTo>
                    <a:pt x="411480" y="645160"/>
                    <a:pt x="393700" y="680720"/>
                    <a:pt x="368300" y="688340"/>
                  </a:cubicBezTo>
                  <a:cubicBezTo>
                    <a:pt x="347980" y="693420"/>
                    <a:pt x="327660" y="690880"/>
                    <a:pt x="311150" y="683260"/>
                  </a:cubicBezTo>
                  <a:cubicBezTo>
                    <a:pt x="294640" y="674370"/>
                    <a:pt x="278130" y="657860"/>
                    <a:pt x="271780" y="641350"/>
                  </a:cubicBezTo>
                  <a:cubicBezTo>
                    <a:pt x="264160" y="624840"/>
                    <a:pt x="264160" y="600710"/>
                    <a:pt x="269240" y="582930"/>
                  </a:cubicBezTo>
                  <a:cubicBezTo>
                    <a:pt x="275590" y="566420"/>
                    <a:pt x="298450" y="554990"/>
                    <a:pt x="306070" y="538480"/>
                  </a:cubicBezTo>
                  <a:cubicBezTo>
                    <a:pt x="313690" y="524510"/>
                    <a:pt x="308610" y="506730"/>
                    <a:pt x="320040" y="492760"/>
                  </a:cubicBezTo>
                  <a:cubicBezTo>
                    <a:pt x="335280" y="472440"/>
                    <a:pt x="378460" y="469900"/>
                    <a:pt x="402590" y="443230"/>
                  </a:cubicBezTo>
                  <a:cubicBezTo>
                    <a:pt x="438150" y="402590"/>
                    <a:pt x="454660" y="281940"/>
                    <a:pt x="486410" y="250190"/>
                  </a:cubicBezTo>
                  <a:cubicBezTo>
                    <a:pt x="502920" y="233680"/>
                    <a:pt x="520700" y="228600"/>
                    <a:pt x="538480" y="228600"/>
                  </a:cubicBezTo>
                  <a:cubicBezTo>
                    <a:pt x="554990" y="227330"/>
                    <a:pt x="576580" y="234950"/>
                    <a:pt x="590550" y="246380"/>
                  </a:cubicBezTo>
                  <a:cubicBezTo>
                    <a:pt x="604520" y="256540"/>
                    <a:pt x="614680" y="278130"/>
                    <a:pt x="618490" y="294640"/>
                  </a:cubicBezTo>
                  <a:cubicBezTo>
                    <a:pt x="621030" y="307340"/>
                    <a:pt x="615950" y="331470"/>
                    <a:pt x="615950" y="3314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14778990" y="790575"/>
            <a:ext cx="482918" cy="183833"/>
            <a:chOff x="0" y="0"/>
            <a:chExt cx="643890" cy="24511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8260" y="38100"/>
              <a:ext cx="544830" cy="156210"/>
            </a:xfrm>
            <a:custGeom>
              <a:avLst/>
              <a:gdLst/>
              <a:ahLst/>
              <a:cxnLst/>
              <a:rect r="r" b="b" t="t" l="l"/>
              <a:pathLst>
                <a:path h="156210" w="544830">
                  <a:moveTo>
                    <a:pt x="473710" y="156210"/>
                  </a:moveTo>
                  <a:cubicBezTo>
                    <a:pt x="21590" y="135890"/>
                    <a:pt x="10160" y="118110"/>
                    <a:pt x="3810" y="101600"/>
                  </a:cubicBezTo>
                  <a:cubicBezTo>
                    <a:pt x="0" y="88900"/>
                    <a:pt x="1270" y="72390"/>
                    <a:pt x="6350" y="59690"/>
                  </a:cubicBezTo>
                  <a:cubicBezTo>
                    <a:pt x="11430" y="48260"/>
                    <a:pt x="22860" y="35560"/>
                    <a:pt x="34290" y="27940"/>
                  </a:cubicBezTo>
                  <a:cubicBezTo>
                    <a:pt x="45720" y="21590"/>
                    <a:pt x="60960" y="16510"/>
                    <a:pt x="74930" y="19050"/>
                  </a:cubicBezTo>
                  <a:cubicBezTo>
                    <a:pt x="91440" y="22860"/>
                    <a:pt x="116840" y="39370"/>
                    <a:pt x="125730" y="53340"/>
                  </a:cubicBezTo>
                  <a:cubicBezTo>
                    <a:pt x="133350" y="66040"/>
                    <a:pt x="134620" y="82550"/>
                    <a:pt x="132080" y="95250"/>
                  </a:cubicBezTo>
                  <a:cubicBezTo>
                    <a:pt x="130810" y="107950"/>
                    <a:pt x="123190" y="123190"/>
                    <a:pt x="113030" y="132080"/>
                  </a:cubicBezTo>
                  <a:cubicBezTo>
                    <a:pt x="99060" y="143510"/>
                    <a:pt x="69850" y="151130"/>
                    <a:pt x="53340" y="148590"/>
                  </a:cubicBezTo>
                  <a:cubicBezTo>
                    <a:pt x="39370" y="147320"/>
                    <a:pt x="26670" y="137160"/>
                    <a:pt x="17780" y="127000"/>
                  </a:cubicBezTo>
                  <a:cubicBezTo>
                    <a:pt x="8890" y="116840"/>
                    <a:pt x="2540" y="101600"/>
                    <a:pt x="2540" y="87630"/>
                  </a:cubicBezTo>
                  <a:cubicBezTo>
                    <a:pt x="1270" y="74930"/>
                    <a:pt x="3810" y="58420"/>
                    <a:pt x="12700" y="48260"/>
                  </a:cubicBezTo>
                  <a:cubicBezTo>
                    <a:pt x="24130" y="34290"/>
                    <a:pt x="39370" y="25400"/>
                    <a:pt x="67310" y="19050"/>
                  </a:cubicBezTo>
                  <a:cubicBezTo>
                    <a:pt x="138430" y="0"/>
                    <a:pt x="405130" y="1270"/>
                    <a:pt x="473710" y="12700"/>
                  </a:cubicBezTo>
                  <a:cubicBezTo>
                    <a:pt x="497840" y="17780"/>
                    <a:pt x="509270" y="20320"/>
                    <a:pt x="520700" y="31750"/>
                  </a:cubicBezTo>
                  <a:cubicBezTo>
                    <a:pt x="532130" y="41910"/>
                    <a:pt x="543560" y="59690"/>
                    <a:pt x="544830" y="76200"/>
                  </a:cubicBezTo>
                  <a:cubicBezTo>
                    <a:pt x="544830" y="95250"/>
                    <a:pt x="533400" y="124460"/>
                    <a:pt x="520700" y="138430"/>
                  </a:cubicBezTo>
                  <a:cubicBezTo>
                    <a:pt x="509270" y="149860"/>
                    <a:pt x="473710" y="156210"/>
                    <a:pt x="473710" y="1562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4019848" y="727710"/>
            <a:ext cx="1425892" cy="762952"/>
            <a:chOff x="0" y="0"/>
            <a:chExt cx="1901190" cy="101727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6990" y="34290"/>
              <a:ext cx="1805940" cy="942340"/>
            </a:xfrm>
            <a:custGeom>
              <a:avLst/>
              <a:gdLst/>
              <a:ahLst/>
              <a:cxnLst/>
              <a:rect r="r" b="b" t="t" l="l"/>
              <a:pathLst>
                <a:path h="942340" w="1805940">
                  <a:moveTo>
                    <a:pt x="461010" y="143510"/>
                  </a:moveTo>
                  <a:cubicBezTo>
                    <a:pt x="1126490" y="44450"/>
                    <a:pt x="1212850" y="40640"/>
                    <a:pt x="1313180" y="34290"/>
                  </a:cubicBezTo>
                  <a:cubicBezTo>
                    <a:pt x="1414780" y="27940"/>
                    <a:pt x="1562100" y="11430"/>
                    <a:pt x="1619250" y="20320"/>
                  </a:cubicBezTo>
                  <a:cubicBezTo>
                    <a:pt x="1642110" y="24130"/>
                    <a:pt x="1654810" y="29210"/>
                    <a:pt x="1666240" y="38100"/>
                  </a:cubicBezTo>
                  <a:cubicBezTo>
                    <a:pt x="1675130" y="45720"/>
                    <a:pt x="1681480" y="54610"/>
                    <a:pt x="1685290" y="66040"/>
                  </a:cubicBezTo>
                  <a:cubicBezTo>
                    <a:pt x="1689100" y="80010"/>
                    <a:pt x="1691640" y="101600"/>
                    <a:pt x="1685290" y="115570"/>
                  </a:cubicBezTo>
                  <a:cubicBezTo>
                    <a:pt x="1677670" y="133350"/>
                    <a:pt x="1663700" y="148590"/>
                    <a:pt x="1635760" y="160020"/>
                  </a:cubicBezTo>
                  <a:cubicBezTo>
                    <a:pt x="1559560" y="189230"/>
                    <a:pt x="1289050" y="152400"/>
                    <a:pt x="1149350" y="166370"/>
                  </a:cubicBezTo>
                  <a:cubicBezTo>
                    <a:pt x="1045210" y="176530"/>
                    <a:pt x="972820" y="201930"/>
                    <a:pt x="875030" y="217170"/>
                  </a:cubicBezTo>
                  <a:cubicBezTo>
                    <a:pt x="765810" y="232410"/>
                    <a:pt x="642620" y="233680"/>
                    <a:pt x="527050" y="254000"/>
                  </a:cubicBezTo>
                  <a:cubicBezTo>
                    <a:pt x="411480" y="275590"/>
                    <a:pt x="246380" y="304800"/>
                    <a:pt x="182880" y="342900"/>
                  </a:cubicBezTo>
                  <a:cubicBezTo>
                    <a:pt x="151130" y="360680"/>
                    <a:pt x="121920" y="389890"/>
                    <a:pt x="125730" y="403860"/>
                  </a:cubicBezTo>
                  <a:cubicBezTo>
                    <a:pt x="129540" y="419100"/>
                    <a:pt x="179070" y="414020"/>
                    <a:pt x="205740" y="430530"/>
                  </a:cubicBezTo>
                  <a:cubicBezTo>
                    <a:pt x="240030" y="453390"/>
                    <a:pt x="280670" y="502920"/>
                    <a:pt x="306070" y="538480"/>
                  </a:cubicBezTo>
                  <a:cubicBezTo>
                    <a:pt x="326390" y="567690"/>
                    <a:pt x="339090" y="593090"/>
                    <a:pt x="351790" y="624840"/>
                  </a:cubicBezTo>
                  <a:cubicBezTo>
                    <a:pt x="365760" y="659130"/>
                    <a:pt x="364490" y="734060"/>
                    <a:pt x="382270" y="737870"/>
                  </a:cubicBezTo>
                  <a:cubicBezTo>
                    <a:pt x="401320" y="741680"/>
                    <a:pt x="449580" y="680720"/>
                    <a:pt x="464820" y="638810"/>
                  </a:cubicBezTo>
                  <a:cubicBezTo>
                    <a:pt x="483870" y="588010"/>
                    <a:pt x="478790" y="490220"/>
                    <a:pt x="471170" y="445770"/>
                  </a:cubicBezTo>
                  <a:cubicBezTo>
                    <a:pt x="467360" y="420370"/>
                    <a:pt x="449580" y="405130"/>
                    <a:pt x="448310" y="387350"/>
                  </a:cubicBezTo>
                  <a:cubicBezTo>
                    <a:pt x="447040" y="373380"/>
                    <a:pt x="449580" y="360680"/>
                    <a:pt x="457200" y="349250"/>
                  </a:cubicBezTo>
                  <a:cubicBezTo>
                    <a:pt x="466090" y="335280"/>
                    <a:pt x="483870" y="317500"/>
                    <a:pt x="501650" y="311150"/>
                  </a:cubicBezTo>
                  <a:cubicBezTo>
                    <a:pt x="518160" y="304800"/>
                    <a:pt x="542290" y="304800"/>
                    <a:pt x="560070" y="311150"/>
                  </a:cubicBezTo>
                  <a:cubicBezTo>
                    <a:pt x="576580" y="317500"/>
                    <a:pt x="594360" y="335280"/>
                    <a:pt x="603250" y="350520"/>
                  </a:cubicBezTo>
                  <a:cubicBezTo>
                    <a:pt x="610870" y="361950"/>
                    <a:pt x="617220" y="384810"/>
                    <a:pt x="612140" y="388620"/>
                  </a:cubicBezTo>
                  <a:cubicBezTo>
                    <a:pt x="603250" y="393700"/>
                    <a:pt x="501650" y="322580"/>
                    <a:pt x="506730" y="307340"/>
                  </a:cubicBezTo>
                  <a:cubicBezTo>
                    <a:pt x="510540" y="292100"/>
                    <a:pt x="593090" y="290830"/>
                    <a:pt x="645160" y="299720"/>
                  </a:cubicBezTo>
                  <a:cubicBezTo>
                    <a:pt x="718820" y="311150"/>
                    <a:pt x="833120" y="382270"/>
                    <a:pt x="900430" y="400050"/>
                  </a:cubicBezTo>
                  <a:cubicBezTo>
                    <a:pt x="942340" y="411480"/>
                    <a:pt x="969010" y="403860"/>
                    <a:pt x="1004570" y="416560"/>
                  </a:cubicBezTo>
                  <a:cubicBezTo>
                    <a:pt x="1050290" y="431800"/>
                    <a:pt x="1112520" y="458470"/>
                    <a:pt x="1144270" y="495300"/>
                  </a:cubicBezTo>
                  <a:cubicBezTo>
                    <a:pt x="1174750" y="529590"/>
                    <a:pt x="1196340" y="588010"/>
                    <a:pt x="1196340" y="627380"/>
                  </a:cubicBezTo>
                  <a:cubicBezTo>
                    <a:pt x="1196340" y="659130"/>
                    <a:pt x="1181100" y="689610"/>
                    <a:pt x="1163320" y="715010"/>
                  </a:cubicBezTo>
                  <a:cubicBezTo>
                    <a:pt x="1143000" y="742950"/>
                    <a:pt x="1107440" y="767080"/>
                    <a:pt x="1075690" y="783590"/>
                  </a:cubicBezTo>
                  <a:cubicBezTo>
                    <a:pt x="1046480" y="798830"/>
                    <a:pt x="1018540" y="805180"/>
                    <a:pt x="981710" y="811530"/>
                  </a:cubicBezTo>
                  <a:cubicBezTo>
                    <a:pt x="928370" y="820420"/>
                    <a:pt x="843280" y="824230"/>
                    <a:pt x="787400" y="822960"/>
                  </a:cubicBezTo>
                  <a:cubicBezTo>
                    <a:pt x="745490" y="821690"/>
                    <a:pt x="712470" y="825500"/>
                    <a:pt x="678180" y="810260"/>
                  </a:cubicBezTo>
                  <a:cubicBezTo>
                    <a:pt x="638810" y="792480"/>
                    <a:pt x="595630" y="749300"/>
                    <a:pt x="568960" y="716280"/>
                  </a:cubicBezTo>
                  <a:cubicBezTo>
                    <a:pt x="547370" y="689610"/>
                    <a:pt x="532130" y="662940"/>
                    <a:pt x="523240" y="631190"/>
                  </a:cubicBezTo>
                  <a:cubicBezTo>
                    <a:pt x="513080" y="599440"/>
                    <a:pt x="508000" y="557530"/>
                    <a:pt x="513080" y="524510"/>
                  </a:cubicBezTo>
                  <a:cubicBezTo>
                    <a:pt x="518160" y="494030"/>
                    <a:pt x="532130" y="467360"/>
                    <a:pt x="549910" y="439420"/>
                  </a:cubicBezTo>
                  <a:cubicBezTo>
                    <a:pt x="570230" y="407670"/>
                    <a:pt x="599440" y="369570"/>
                    <a:pt x="632460" y="346710"/>
                  </a:cubicBezTo>
                  <a:cubicBezTo>
                    <a:pt x="666750" y="321310"/>
                    <a:pt x="708660" y="306070"/>
                    <a:pt x="754380" y="297180"/>
                  </a:cubicBezTo>
                  <a:cubicBezTo>
                    <a:pt x="806450" y="285750"/>
                    <a:pt x="876300" y="279400"/>
                    <a:pt x="928370" y="290830"/>
                  </a:cubicBezTo>
                  <a:cubicBezTo>
                    <a:pt x="976630" y="300990"/>
                    <a:pt x="1031240" y="320040"/>
                    <a:pt x="1056640" y="350520"/>
                  </a:cubicBezTo>
                  <a:cubicBezTo>
                    <a:pt x="1079500" y="378460"/>
                    <a:pt x="1078230" y="422910"/>
                    <a:pt x="1082040" y="462280"/>
                  </a:cubicBezTo>
                  <a:cubicBezTo>
                    <a:pt x="1087120" y="506730"/>
                    <a:pt x="1089660" y="565150"/>
                    <a:pt x="1082040" y="607060"/>
                  </a:cubicBezTo>
                  <a:cubicBezTo>
                    <a:pt x="1076960" y="640080"/>
                    <a:pt x="1068070" y="662940"/>
                    <a:pt x="1052830" y="692150"/>
                  </a:cubicBezTo>
                  <a:cubicBezTo>
                    <a:pt x="1033780" y="728980"/>
                    <a:pt x="1005840" y="768350"/>
                    <a:pt x="967740" y="803910"/>
                  </a:cubicBezTo>
                  <a:cubicBezTo>
                    <a:pt x="919480" y="849630"/>
                    <a:pt x="834390" y="918210"/>
                    <a:pt x="770890" y="930910"/>
                  </a:cubicBezTo>
                  <a:cubicBezTo>
                    <a:pt x="720090" y="942340"/>
                    <a:pt x="654050" y="925830"/>
                    <a:pt x="619760" y="904240"/>
                  </a:cubicBezTo>
                  <a:cubicBezTo>
                    <a:pt x="595630" y="890270"/>
                    <a:pt x="584200" y="866140"/>
                    <a:pt x="572770" y="842010"/>
                  </a:cubicBezTo>
                  <a:cubicBezTo>
                    <a:pt x="562610" y="816610"/>
                    <a:pt x="561340" y="793750"/>
                    <a:pt x="557530" y="754380"/>
                  </a:cubicBezTo>
                  <a:cubicBezTo>
                    <a:pt x="549910" y="676910"/>
                    <a:pt x="539750" y="491490"/>
                    <a:pt x="551180" y="405130"/>
                  </a:cubicBezTo>
                  <a:cubicBezTo>
                    <a:pt x="557530" y="353060"/>
                    <a:pt x="562610" y="317500"/>
                    <a:pt x="585470" y="281940"/>
                  </a:cubicBezTo>
                  <a:cubicBezTo>
                    <a:pt x="609600" y="245110"/>
                    <a:pt x="657860" y="214630"/>
                    <a:pt x="693420" y="190500"/>
                  </a:cubicBezTo>
                  <a:cubicBezTo>
                    <a:pt x="722630" y="170180"/>
                    <a:pt x="749300" y="152400"/>
                    <a:pt x="782320" y="142240"/>
                  </a:cubicBezTo>
                  <a:cubicBezTo>
                    <a:pt x="817880" y="132080"/>
                    <a:pt x="869950" y="128270"/>
                    <a:pt x="897890" y="130810"/>
                  </a:cubicBezTo>
                  <a:cubicBezTo>
                    <a:pt x="914400" y="133350"/>
                    <a:pt x="924560" y="137160"/>
                    <a:pt x="935990" y="144780"/>
                  </a:cubicBezTo>
                  <a:cubicBezTo>
                    <a:pt x="946150" y="152400"/>
                    <a:pt x="956310" y="162560"/>
                    <a:pt x="962660" y="173990"/>
                  </a:cubicBezTo>
                  <a:cubicBezTo>
                    <a:pt x="969010" y="185420"/>
                    <a:pt x="972820" y="200660"/>
                    <a:pt x="972820" y="213360"/>
                  </a:cubicBezTo>
                  <a:cubicBezTo>
                    <a:pt x="972820" y="226060"/>
                    <a:pt x="970280" y="240030"/>
                    <a:pt x="963930" y="252730"/>
                  </a:cubicBezTo>
                  <a:cubicBezTo>
                    <a:pt x="955040" y="266700"/>
                    <a:pt x="941070" y="279400"/>
                    <a:pt x="919480" y="292100"/>
                  </a:cubicBezTo>
                  <a:cubicBezTo>
                    <a:pt x="880110" y="317500"/>
                    <a:pt x="792480" y="336550"/>
                    <a:pt x="730250" y="365760"/>
                  </a:cubicBezTo>
                  <a:cubicBezTo>
                    <a:pt x="666750" y="396240"/>
                    <a:pt x="588010" y="439420"/>
                    <a:pt x="541020" y="474980"/>
                  </a:cubicBezTo>
                  <a:cubicBezTo>
                    <a:pt x="509270" y="497840"/>
                    <a:pt x="487680" y="516890"/>
                    <a:pt x="468630" y="542290"/>
                  </a:cubicBezTo>
                  <a:cubicBezTo>
                    <a:pt x="449580" y="566420"/>
                    <a:pt x="420370" y="615950"/>
                    <a:pt x="426720" y="622300"/>
                  </a:cubicBezTo>
                  <a:cubicBezTo>
                    <a:pt x="434340" y="629920"/>
                    <a:pt x="481330" y="604520"/>
                    <a:pt x="506730" y="588010"/>
                  </a:cubicBezTo>
                  <a:cubicBezTo>
                    <a:pt x="534670" y="567690"/>
                    <a:pt x="561340" y="537210"/>
                    <a:pt x="586740" y="508000"/>
                  </a:cubicBezTo>
                  <a:cubicBezTo>
                    <a:pt x="614680" y="474980"/>
                    <a:pt x="669290" y="426720"/>
                    <a:pt x="666750" y="396240"/>
                  </a:cubicBezTo>
                  <a:cubicBezTo>
                    <a:pt x="664210" y="374650"/>
                    <a:pt x="635000" y="341630"/>
                    <a:pt x="610870" y="340360"/>
                  </a:cubicBezTo>
                  <a:cubicBezTo>
                    <a:pt x="570230" y="339090"/>
                    <a:pt x="434340" y="462280"/>
                    <a:pt x="440690" y="483870"/>
                  </a:cubicBezTo>
                  <a:cubicBezTo>
                    <a:pt x="444500" y="496570"/>
                    <a:pt x="491490" y="497840"/>
                    <a:pt x="519430" y="495300"/>
                  </a:cubicBezTo>
                  <a:cubicBezTo>
                    <a:pt x="549910" y="491490"/>
                    <a:pt x="570230" y="471170"/>
                    <a:pt x="615950" y="462280"/>
                  </a:cubicBezTo>
                  <a:cubicBezTo>
                    <a:pt x="708660" y="443230"/>
                    <a:pt x="914400" y="447040"/>
                    <a:pt x="1055370" y="429260"/>
                  </a:cubicBezTo>
                  <a:cubicBezTo>
                    <a:pt x="1187450" y="412750"/>
                    <a:pt x="1329690" y="382270"/>
                    <a:pt x="1437640" y="359410"/>
                  </a:cubicBezTo>
                  <a:cubicBezTo>
                    <a:pt x="1516380" y="342900"/>
                    <a:pt x="1604010" y="339090"/>
                    <a:pt x="1643380" y="309880"/>
                  </a:cubicBezTo>
                  <a:cubicBezTo>
                    <a:pt x="1666240" y="290830"/>
                    <a:pt x="1664970" y="255270"/>
                    <a:pt x="1681480" y="240030"/>
                  </a:cubicBezTo>
                  <a:cubicBezTo>
                    <a:pt x="1694180" y="228600"/>
                    <a:pt x="1709420" y="222250"/>
                    <a:pt x="1723390" y="220980"/>
                  </a:cubicBezTo>
                  <a:cubicBezTo>
                    <a:pt x="1738630" y="219710"/>
                    <a:pt x="1756410" y="224790"/>
                    <a:pt x="1769110" y="232410"/>
                  </a:cubicBezTo>
                  <a:cubicBezTo>
                    <a:pt x="1781810" y="240030"/>
                    <a:pt x="1794510" y="252730"/>
                    <a:pt x="1798320" y="267970"/>
                  </a:cubicBezTo>
                  <a:cubicBezTo>
                    <a:pt x="1803400" y="287020"/>
                    <a:pt x="1799590" y="320040"/>
                    <a:pt x="1789430" y="336550"/>
                  </a:cubicBezTo>
                  <a:cubicBezTo>
                    <a:pt x="1781810" y="349250"/>
                    <a:pt x="1766570" y="359410"/>
                    <a:pt x="1752600" y="363220"/>
                  </a:cubicBezTo>
                  <a:cubicBezTo>
                    <a:pt x="1738630" y="368300"/>
                    <a:pt x="1719580" y="369570"/>
                    <a:pt x="1705610" y="361950"/>
                  </a:cubicBezTo>
                  <a:cubicBezTo>
                    <a:pt x="1689100" y="354330"/>
                    <a:pt x="1664970" y="331470"/>
                    <a:pt x="1659890" y="312420"/>
                  </a:cubicBezTo>
                  <a:cubicBezTo>
                    <a:pt x="1654810" y="292100"/>
                    <a:pt x="1664970" y="261620"/>
                    <a:pt x="1676400" y="246380"/>
                  </a:cubicBezTo>
                  <a:cubicBezTo>
                    <a:pt x="1685290" y="233680"/>
                    <a:pt x="1701800" y="226060"/>
                    <a:pt x="1715770" y="222250"/>
                  </a:cubicBezTo>
                  <a:cubicBezTo>
                    <a:pt x="1731010" y="219710"/>
                    <a:pt x="1748790" y="222250"/>
                    <a:pt x="1762760" y="228600"/>
                  </a:cubicBezTo>
                  <a:cubicBezTo>
                    <a:pt x="1775460" y="234950"/>
                    <a:pt x="1788160" y="247650"/>
                    <a:pt x="1795780" y="261620"/>
                  </a:cubicBezTo>
                  <a:cubicBezTo>
                    <a:pt x="1802130" y="274320"/>
                    <a:pt x="1805940" y="289560"/>
                    <a:pt x="1802130" y="307340"/>
                  </a:cubicBezTo>
                  <a:cubicBezTo>
                    <a:pt x="1795780" y="335280"/>
                    <a:pt x="1764030" y="387350"/>
                    <a:pt x="1737360" y="411480"/>
                  </a:cubicBezTo>
                  <a:cubicBezTo>
                    <a:pt x="1715770" y="431800"/>
                    <a:pt x="1700530" y="435610"/>
                    <a:pt x="1662430" y="448310"/>
                  </a:cubicBezTo>
                  <a:cubicBezTo>
                    <a:pt x="1559560" y="485140"/>
                    <a:pt x="1221740" y="548640"/>
                    <a:pt x="1066800" y="579120"/>
                  </a:cubicBezTo>
                  <a:cubicBezTo>
                    <a:pt x="967740" y="598170"/>
                    <a:pt x="902970" y="612140"/>
                    <a:pt x="822960" y="619760"/>
                  </a:cubicBezTo>
                  <a:cubicBezTo>
                    <a:pt x="749300" y="627380"/>
                    <a:pt x="666750" y="619760"/>
                    <a:pt x="604520" y="628650"/>
                  </a:cubicBezTo>
                  <a:cubicBezTo>
                    <a:pt x="557530" y="636270"/>
                    <a:pt x="519430" y="657860"/>
                    <a:pt x="481330" y="661670"/>
                  </a:cubicBezTo>
                  <a:cubicBezTo>
                    <a:pt x="448310" y="664210"/>
                    <a:pt x="419100" y="666750"/>
                    <a:pt x="389890" y="655320"/>
                  </a:cubicBezTo>
                  <a:cubicBezTo>
                    <a:pt x="353060" y="641350"/>
                    <a:pt x="300990" y="609600"/>
                    <a:pt x="283210" y="574040"/>
                  </a:cubicBezTo>
                  <a:cubicBezTo>
                    <a:pt x="265430" y="537210"/>
                    <a:pt x="271780" y="476250"/>
                    <a:pt x="285750" y="435610"/>
                  </a:cubicBezTo>
                  <a:cubicBezTo>
                    <a:pt x="298450" y="394970"/>
                    <a:pt x="328930" y="364490"/>
                    <a:pt x="360680" y="327660"/>
                  </a:cubicBezTo>
                  <a:cubicBezTo>
                    <a:pt x="400050" y="280670"/>
                    <a:pt x="463550" y="207010"/>
                    <a:pt x="515620" y="184150"/>
                  </a:cubicBezTo>
                  <a:cubicBezTo>
                    <a:pt x="554990" y="166370"/>
                    <a:pt x="595630" y="168910"/>
                    <a:pt x="635000" y="173990"/>
                  </a:cubicBezTo>
                  <a:cubicBezTo>
                    <a:pt x="675640" y="179070"/>
                    <a:pt x="722630" y="191770"/>
                    <a:pt x="754380" y="213360"/>
                  </a:cubicBezTo>
                  <a:cubicBezTo>
                    <a:pt x="784860" y="233680"/>
                    <a:pt x="811530" y="267970"/>
                    <a:pt x="824230" y="298450"/>
                  </a:cubicBezTo>
                  <a:cubicBezTo>
                    <a:pt x="835660" y="322580"/>
                    <a:pt x="836930" y="347980"/>
                    <a:pt x="835660" y="375920"/>
                  </a:cubicBezTo>
                  <a:cubicBezTo>
                    <a:pt x="833120" y="411480"/>
                    <a:pt x="816610" y="458470"/>
                    <a:pt x="801370" y="495300"/>
                  </a:cubicBezTo>
                  <a:cubicBezTo>
                    <a:pt x="786130" y="527050"/>
                    <a:pt x="774700" y="549910"/>
                    <a:pt x="746760" y="584200"/>
                  </a:cubicBezTo>
                  <a:cubicBezTo>
                    <a:pt x="697230" y="643890"/>
                    <a:pt x="582930" y="777240"/>
                    <a:pt x="511810" y="808990"/>
                  </a:cubicBezTo>
                  <a:cubicBezTo>
                    <a:pt x="468630" y="828040"/>
                    <a:pt x="426720" y="828040"/>
                    <a:pt x="389890" y="817880"/>
                  </a:cubicBezTo>
                  <a:cubicBezTo>
                    <a:pt x="350520" y="806450"/>
                    <a:pt x="300990" y="772160"/>
                    <a:pt x="281940" y="737870"/>
                  </a:cubicBezTo>
                  <a:cubicBezTo>
                    <a:pt x="262890" y="706120"/>
                    <a:pt x="264160" y="657860"/>
                    <a:pt x="271780" y="619760"/>
                  </a:cubicBezTo>
                  <a:cubicBezTo>
                    <a:pt x="279400" y="580390"/>
                    <a:pt x="302260" y="547370"/>
                    <a:pt x="328930" y="506730"/>
                  </a:cubicBezTo>
                  <a:cubicBezTo>
                    <a:pt x="361950" y="453390"/>
                    <a:pt x="411480" y="379730"/>
                    <a:pt x="463550" y="335280"/>
                  </a:cubicBezTo>
                  <a:cubicBezTo>
                    <a:pt x="510540" y="294640"/>
                    <a:pt x="560070" y="274320"/>
                    <a:pt x="619760" y="243840"/>
                  </a:cubicBezTo>
                  <a:cubicBezTo>
                    <a:pt x="694690" y="207010"/>
                    <a:pt x="828040" y="138430"/>
                    <a:pt x="877570" y="130810"/>
                  </a:cubicBezTo>
                  <a:cubicBezTo>
                    <a:pt x="895350" y="128270"/>
                    <a:pt x="905510" y="130810"/>
                    <a:pt x="916940" y="135890"/>
                  </a:cubicBezTo>
                  <a:cubicBezTo>
                    <a:pt x="929640" y="139700"/>
                    <a:pt x="942340" y="148590"/>
                    <a:pt x="951230" y="157480"/>
                  </a:cubicBezTo>
                  <a:cubicBezTo>
                    <a:pt x="960120" y="167640"/>
                    <a:pt x="966470" y="180340"/>
                    <a:pt x="970280" y="193040"/>
                  </a:cubicBezTo>
                  <a:cubicBezTo>
                    <a:pt x="972820" y="205740"/>
                    <a:pt x="974090" y="219710"/>
                    <a:pt x="970280" y="233680"/>
                  </a:cubicBezTo>
                  <a:cubicBezTo>
                    <a:pt x="965200" y="250190"/>
                    <a:pt x="955040" y="271780"/>
                    <a:pt x="937260" y="283210"/>
                  </a:cubicBezTo>
                  <a:cubicBezTo>
                    <a:pt x="911860" y="299720"/>
                    <a:pt x="853440" y="287020"/>
                    <a:pt x="817880" y="302260"/>
                  </a:cubicBezTo>
                  <a:cubicBezTo>
                    <a:pt x="784860" y="316230"/>
                    <a:pt x="749300" y="331470"/>
                    <a:pt x="730250" y="365760"/>
                  </a:cubicBezTo>
                  <a:cubicBezTo>
                    <a:pt x="702310" y="417830"/>
                    <a:pt x="716280" y="534670"/>
                    <a:pt x="718820" y="608330"/>
                  </a:cubicBezTo>
                  <a:cubicBezTo>
                    <a:pt x="720090" y="668020"/>
                    <a:pt x="713740" y="762000"/>
                    <a:pt x="737870" y="773430"/>
                  </a:cubicBezTo>
                  <a:cubicBezTo>
                    <a:pt x="758190" y="782320"/>
                    <a:pt x="812800" y="723900"/>
                    <a:pt x="843280" y="694690"/>
                  </a:cubicBezTo>
                  <a:cubicBezTo>
                    <a:pt x="872490" y="666750"/>
                    <a:pt x="901700" y="640080"/>
                    <a:pt x="916940" y="603250"/>
                  </a:cubicBezTo>
                  <a:cubicBezTo>
                    <a:pt x="933450" y="562610"/>
                    <a:pt x="952500" y="483870"/>
                    <a:pt x="929640" y="459740"/>
                  </a:cubicBezTo>
                  <a:cubicBezTo>
                    <a:pt x="902970" y="433070"/>
                    <a:pt x="783590" y="450850"/>
                    <a:pt x="741680" y="473710"/>
                  </a:cubicBezTo>
                  <a:cubicBezTo>
                    <a:pt x="709930" y="491490"/>
                    <a:pt x="688340" y="527050"/>
                    <a:pt x="680720" y="556260"/>
                  </a:cubicBezTo>
                  <a:cubicBezTo>
                    <a:pt x="675640" y="582930"/>
                    <a:pt x="681990" y="624840"/>
                    <a:pt x="698500" y="641350"/>
                  </a:cubicBezTo>
                  <a:cubicBezTo>
                    <a:pt x="716280" y="657860"/>
                    <a:pt x="751840" y="655320"/>
                    <a:pt x="786130" y="656590"/>
                  </a:cubicBezTo>
                  <a:cubicBezTo>
                    <a:pt x="831850" y="660400"/>
                    <a:pt x="904240" y="661670"/>
                    <a:pt x="948690" y="650240"/>
                  </a:cubicBezTo>
                  <a:cubicBezTo>
                    <a:pt x="981710" y="641350"/>
                    <a:pt x="1031240" y="623570"/>
                    <a:pt x="1029970" y="607060"/>
                  </a:cubicBezTo>
                  <a:cubicBezTo>
                    <a:pt x="1027430" y="574040"/>
                    <a:pt x="772160" y="529590"/>
                    <a:pt x="668020" y="487680"/>
                  </a:cubicBezTo>
                  <a:cubicBezTo>
                    <a:pt x="584200" y="455930"/>
                    <a:pt x="463550" y="420370"/>
                    <a:pt x="448310" y="387350"/>
                  </a:cubicBezTo>
                  <a:cubicBezTo>
                    <a:pt x="441960" y="374650"/>
                    <a:pt x="449580" y="360680"/>
                    <a:pt x="457200" y="349250"/>
                  </a:cubicBezTo>
                  <a:cubicBezTo>
                    <a:pt x="466090" y="335280"/>
                    <a:pt x="482600" y="316230"/>
                    <a:pt x="501650" y="311150"/>
                  </a:cubicBezTo>
                  <a:cubicBezTo>
                    <a:pt x="521970" y="304800"/>
                    <a:pt x="558800" y="308610"/>
                    <a:pt x="577850" y="320040"/>
                  </a:cubicBezTo>
                  <a:cubicBezTo>
                    <a:pt x="593090" y="330200"/>
                    <a:pt x="600710" y="350520"/>
                    <a:pt x="609600" y="368300"/>
                  </a:cubicBezTo>
                  <a:cubicBezTo>
                    <a:pt x="621030" y="391160"/>
                    <a:pt x="631190" y="415290"/>
                    <a:pt x="635000" y="447040"/>
                  </a:cubicBezTo>
                  <a:cubicBezTo>
                    <a:pt x="641350" y="497840"/>
                    <a:pt x="638810" y="584200"/>
                    <a:pt x="621030" y="642620"/>
                  </a:cubicBezTo>
                  <a:cubicBezTo>
                    <a:pt x="605790" y="695960"/>
                    <a:pt x="572770" y="741680"/>
                    <a:pt x="544830" y="783590"/>
                  </a:cubicBezTo>
                  <a:cubicBezTo>
                    <a:pt x="520700" y="821690"/>
                    <a:pt x="499110" y="867410"/>
                    <a:pt x="468630" y="885190"/>
                  </a:cubicBezTo>
                  <a:cubicBezTo>
                    <a:pt x="444500" y="897890"/>
                    <a:pt x="417830" y="899160"/>
                    <a:pt x="388620" y="894080"/>
                  </a:cubicBezTo>
                  <a:cubicBezTo>
                    <a:pt x="351790" y="887730"/>
                    <a:pt x="302260" y="871220"/>
                    <a:pt x="269240" y="836930"/>
                  </a:cubicBezTo>
                  <a:cubicBezTo>
                    <a:pt x="226060" y="792480"/>
                    <a:pt x="208280" y="675640"/>
                    <a:pt x="180340" y="622300"/>
                  </a:cubicBezTo>
                  <a:cubicBezTo>
                    <a:pt x="162560" y="589280"/>
                    <a:pt x="149860" y="566420"/>
                    <a:pt x="128270" y="546100"/>
                  </a:cubicBezTo>
                  <a:cubicBezTo>
                    <a:pt x="106680" y="527050"/>
                    <a:pt x="71120" y="525780"/>
                    <a:pt x="50800" y="502920"/>
                  </a:cubicBezTo>
                  <a:cubicBezTo>
                    <a:pt x="26670" y="473710"/>
                    <a:pt x="0" y="416560"/>
                    <a:pt x="3810" y="375920"/>
                  </a:cubicBezTo>
                  <a:cubicBezTo>
                    <a:pt x="6350" y="339090"/>
                    <a:pt x="36830" y="295910"/>
                    <a:pt x="63500" y="269240"/>
                  </a:cubicBezTo>
                  <a:cubicBezTo>
                    <a:pt x="86360" y="246380"/>
                    <a:pt x="107950" y="237490"/>
                    <a:pt x="148590" y="220980"/>
                  </a:cubicBezTo>
                  <a:cubicBezTo>
                    <a:pt x="224790" y="190500"/>
                    <a:pt x="386080" y="152400"/>
                    <a:pt x="505460" y="128270"/>
                  </a:cubicBezTo>
                  <a:cubicBezTo>
                    <a:pt x="621030" y="105410"/>
                    <a:pt x="741680" y="97790"/>
                    <a:pt x="852170" y="78740"/>
                  </a:cubicBezTo>
                  <a:cubicBezTo>
                    <a:pt x="955040" y="60960"/>
                    <a:pt x="1036320" y="26670"/>
                    <a:pt x="1148080" y="16510"/>
                  </a:cubicBezTo>
                  <a:cubicBezTo>
                    <a:pt x="1290320" y="2540"/>
                    <a:pt x="1563370" y="0"/>
                    <a:pt x="1635760" y="22860"/>
                  </a:cubicBezTo>
                  <a:cubicBezTo>
                    <a:pt x="1658620" y="29210"/>
                    <a:pt x="1668780" y="38100"/>
                    <a:pt x="1677670" y="50800"/>
                  </a:cubicBezTo>
                  <a:cubicBezTo>
                    <a:pt x="1686560" y="63500"/>
                    <a:pt x="1691640" y="83820"/>
                    <a:pt x="1689100" y="99060"/>
                  </a:cubicBezTo>
                  <a:cubicBezTo>
                    <a:pt x="1687830" y="115570"/>
                    <a:pt x="1676400" y="133350"/>
                    <a:pt x="1666240" y="143510"/>
                  </a:cubicBezTo>
                  <a:cubicBezTo>
                    <a:pt x="1657350" y="152400"/>
                    <a:pt x="1652270" y="156210"/>
                    <a:pt x="1635760" y="160020"/>
                  </a:cubicBezTo>
                  <a:cubicBezTo>
                    <a:pt x="1587500" y="171450"/>
                    <a:pt x="1422400" y="154940"/>
                    <a:pt x="1320800" y="157480"/>
                  </a:cubicBezTo>
                  <a:cubicBezTo>
                    <a:pt x="1223010" y="161290"/>
                    <a:pt x="1146810" y="166370"/>
                    <a:pt x="1035050" y="180340"/>
                  </a:cubicBezTo>
                  <a:cubicBezTo>
                    <a:pt x="877570" y="200660"/>
                    <a:pt x="549910" y="293370"/>
                    <a:pt x="467360" y="283210"/>
                  </a:cubicBezTo>
                  <a:cubicBezTo>
                    <a:pt x="443230" y="279400"/>
                    <a:pt x="433070" y="273050"/>
                    <a:pt x="421640" y="261620"/>
                  </a:cubicBezTo>
                  <a:cubicBezTo>
                    <a:pt x="411480" y="250190"/>
                    <a:pt x="402590" y="231140"/>
                    <a:pt x="402590" y="215900"/>
                  </a:cubicBezTo>
                  <a:cubicBezTo>
                    <a:pt x="401320" y="200660"/>
                    <a:pt x="407670" y="180340"/>
                    <a:pt x="417830" y="168910"/>
                  </a:cubicBezTo>
                  <a:cubicBezTo>
                    <a:pt x="427990" y="156210"/>
                    <a:pt x="461010" y="143510"/>
                    <a:pt x="461010" y="1435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740092" y="1187291"/>
            <a:ext cx="6815138" cy="9163334"/>
          </a:xfrm>
          <a:custGeom>
            <a:avLst/>
            <a:gdLst/>
            <a:ahLst/>
            <a:cxnLst/>
            <a:rect r="r" b="b" t="t" l="l"/>
            <a:pathLst>
              <a:path h="9163334" w="6815138">
                <a:moveTo>
                  <a:pt x="0" y="0"/>
                </a:moveTo>
                <a:lnTo>
                  <a:pt x="6815138" y="0"/>
                </a:lnTo>
                <a:lnTo>
                  <a:pt x="6815138" y="9163335"/>
                </a:lnTo>
                <a:lnTo>
                  <a:pt x="0" y="91633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158" t="0" r="-8038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9480232" y="1398270"/>
            <a:ext cx="6511640" cy="8886694"/>
          </a:xfrm>
          <a:custGeom>
            <a:avLst/>
            <a:gdLst/>
            <a:ahLst/>
            <a:cxnLst/>
            <a:rect r="r" b="b" t="t" l="l"/>
            <a:pathLst>
              <a:path h="8886694" w="6511640">
                <a:moveTo>
                  <a:pt x="0" y="0"/>
                </a:moveTo>
                <a:lnTo>
                  <a:pt x="6511641" y="0"/>
                </a:lnTo>
                <a:lnTo>
                  <a:pt x="6511641" y="8886694"/>
                </a:lnTo>
                <a:lnTo>
                  <a:pt x="0" y="8886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92" t="0" r="-6692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7038" y="1366837"/>
            <a:ext cx="6985585" cy="8920163"/>
          </a:xfrm>
          <a:custGeom>
            <a:avLst/>
            <a:gdLst/>
            <a:ahLst/>
            <a:cxnLst/>
            <a:rect r="r" b="b" t="t" l="l"/>
            <a:pathLst>
              <a:path h="8920163" w="6985585">
                <a:moveTo>
                  <a:pt x="0" y="0"/>
                </a:moveTo>
                <a:lnTo>
                  <a:pt x="6985586" y="0"/>
                </a:lnTo>
                <a:lnTo>
                  <a:pt x="6985586" y="8920163"/>
                </a:lnTo>
                <a:lnTo>
                  <a:pt x="0" y="8920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1" t="0" r="-26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260" y="407408"/>
            <a:ext cx="9532183" cy="12479106"/>
          </a:xfrm>
          <a:custGeom>
            <a:avLst/>
            <a:gdLst/>
            <a:ahLst/>
            <a:cxnLst/>
            <a:rect r="r" b="b" t="t" l="l"/>
            <a:pathLst>
              <a:path h="12479106" w="9532183">
                <a:moveTo>
                  <a:pt x="0" y="0"/>
                </a:moveTo>
                <a:lnTo>
                  <a:pt x="9532182" y="0"/>
                </a:lnTo>
                <a:lnTo>
                  <a:pt x="9532182" y="12479106"/>
                </a:lnTo>
                <a:lnTo>
                  <a:pt x="0" y="12479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30" t="0" r="-811" b="-2633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15625" y="1341120"/>
            <a:ext cx="6967497" cy="9148136"/>
          </a:xfrm>
          <a:custGeom>
            <a:avLst/>
            <a:gdLst/>
            <a:ahLst/>
            <a:cxnLst/>
            <a:rect r="r" b="b" t="t" l="l"/>
            <a:pathLst>
              <a:path h="9148136" w="6967497">
                <a:moveTo>
                  <a:pt x="0" y="0"/>
                </a:moveTo>
                <a:lnTo>
                  <a:pt x="6967497" y="0"/>
                </a:lnTo>
                <a:lnTo>
                  <a:pt x="6967497" y="9148136"/>
                </a:lnTo>
                <a:lnTo>
                  <a:pt x="0" y="9148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87" t="0" r="-398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39447" y="407408"/>
            <a:ext cx="9119853" cy="12235622"/>
          </a:xfrm>
          <a:custGeom>
            <a:avLst/>
            <a:gdLst/>
            <a:ahLst/>
            <a:cxnLst/>
            <a:rect r="r" b="b" t="t" l="l"/>
            <a:pathLst>
              <a:path h="12235622" w="9119853">
                <a:moveTo>
                  <a:pt x="0" y="0"/>
                </a:moveTo>
                <a:lnTo>
                  <a:pt x="9119853" y="0"/>
                </a:lnTo>
                <a:lnTo>
                  <a:pt x="9119853" y="12235621"/>
                </a:lnTo>
                <a:lnTo>
                  <a:pt x="0" y="12235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5" t="0" r="-1325" b="-2340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956935" y="725805"/>
            <a:ext cx="1335405" cy="406718"/>
            <a:chOff x="0" y="0"/>
            <a:chExt cx="1780540" cy="5422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720" y="49530"/>
              <a:ext cx="1690370" cy="443230"/>
            </a:xfrm>
            <a:custGeom>
              <a:avLst/>
              <a:gdLst/>
              <a:ahLst/>
              <a:cxnLst/>
              <a:rect r="r" b="b" t="t" l="l"/>
              <a:pathLst>
                <a:path h="443230" w="1690370">
                  <a:moveTo>
                    <a:pt x="223520" y="78740"/>
                  </a:moveTo>
                  <a:cubicBezTo>
                    <a:pt x="238760" y="193040"/>
                    <a:pt x="287020" y="195580"/>
                    <a:pt x="321310" y="200660"/>
                  </a:cubicBezTo>
                  <a:cubicBezTo>
                    <a:pt x="354330" y="205740"/>
                    <a:pt x="381000" y="207010"/>
                    <a:pt x="422910" y="200660"/>
                  </a:cubicBezTo>
                  <a:cubicBezTo>
                    <a:pt x="494030" y="191770"/>
                    <a:pt x="633730" y="142240"/>
                    <a:pt x="703580" y="129540"/>
                  </a:cubicBezTo>
                  <a:cubicBezTo>
                    <a:pt x="744220" y="121920"/>
                    <a:pt x="760730" y="121920"/>
                    <a:pt x="801370" y="120650"/>
                  </a:cubicBezTo>
                  <a:cubicBezTo>
                    <a:pt x="864870" y="116840"/>
                    <a:pt x="979170" y="110490"/>
                    <a:pt x="1049020" y="116840"/>
                  </a:cubicBezTo>
                  <a:cubicBezTo>
                    <a:pt x="1101090" y="123190"/>
                    <a:pt x="1135380" y="128270"/>
                    <a:pt x="1182370" y="146050"/>
                  </a:cubicBezTo>
                  <a:cubicBezTo>
                    <a:pt x="1240790" y="168910"/>
                    <a:pt x="1327150" y="201930"/>
                    <a:pt x="1369060" y="250190"/>
                  </a:cubicBezTo>
                  <a:cubicBezTo>
                    <a:pt x="1408430" y="293370"/>
                    <a:pt x="1451610" y="381000"/>
                    <a:pt x="1437640" y="411480"/>
                  </a:cubicBezTo>
                  <a:cubicBezTo>
                    <a:pt x="1428750" y="433070"/>
                    <a:pt x="1381760" y="440690"/>
                    <a:pt x="1352550" y="441960"/>
                  </a:cubicBezTo>
                  <a:cubicBezTo>
                    <a:pt x="1322070" y="443230"/>
                    <a:pt x="1297940" y="431800"/>
                    <a:pt x="1257300" y="416560"/>
                  </a:cubicBezTo>
                  <a:cubicBezTo>
                    <a:pt x="1178560" y="386080"/>
                    <a:pt x="1003300" y="269240"/>
                    <a:pt x="923290" y="248920"/>
                  </a:cubicBezTo>
                  <a:cubicBezTo>
                    <a:pt x="882650" y="237490"/>
                    <a:pt x="854710" y="250190"/>
                    <a:pt x="825500" y="242570"/>
                  </a:cubicBezTo>
                  <a:cubicBezTo>
                    <a:pt x="797560" y="236220"/>
                    <a:pt x="787400" y="218440"/>
                    <a:pt x="749300" y="210820"/>
                  </a:cubicBezTo>
                  <a:cubicBezTo>
                    <a:pt x="643890" y="187960"/>
                    <a:pt x="135890" y="210820"/>
                    <a:pt x="134620" y="201930"/>
                  </a:cubicBezTo>
                  <a:cubicBezTo>
                    <a:pt x="134620" y="199390"/>
                    <a:pt x="185420" y="193040"/>
                    <a:pt x="240030" y="189230"/>
                  </a:cubicBezTo>
                  <a:cubicBezTo>
                    <a:pt x="427990" y="177800"/>
                    <a:pt x="1485900" y="154940"/>
                    <a:pt x="1494790" y="196850"/>
                  </a:cubicBezTo>
                  <a:cubicBezTo>
                    <a:pt x="1498600" y="209550"/>
                    <a:pt x="1446530" y="233680"/>
                    <a:pt x="1399540" y="243840"/>
                  </a:cubicBezTo>
                  <a:cubicBezTo>
                    <a:pt x="1285240" y="270510"/>
                    <a:pt x="897890" y="220980"/>
                    <a:pt x="796290" y="242570"/>
                  </a:cubicBezTo>
                  <a:cubicBezTo>
                    <a:pt x="759460" y="250190"/>
                    <a:pt x="750570" y="267970"/>
                    <a:pt x="723900" y="274320"/>
                  </a:cubicBezTo>
                  <a:cubicBezTo>
                    <a:pt x="693420" y="281940"/>
                    <a:pt x="659130" y="276860"/>
                    <a:pt x="626110" y="283210"/>
                  </a:cubicBezTo>
                  <a:cubicBezTo>
                    <a:pt x="590550" y="289560"/>
                    <a:pt x="566420" y="307340"/>
                    <a:pt x="520700" y="314960"/>
                  </a:cubicBezTo>
                  <a:cubicBezTo>
                    <a:pt x="434340" y="328930"/>
                    <a:pt x="212090" y="335280"/>
                    <a:pt x="146050" y="325120"/>
                  </a:cubicBezTo>
                  <a:cubicBezTo>
                    <a:pt x="120650" y="321310"/>
                    <a:pt x="107950" y="318770"/>
                    <a:pt x="93980" y="308610"/>
                  </a:cubicBezTo>
                  <a:cubicBezTo>
                    <a:pt x="81280" y="298450"/>
                    <a:pt x="68580" y="279400"/>
                    <a:pt x="63500" y="262890"/>
                  </a:cubicBezTo>
                  <a:cubicBezTo>
                    <a:pt x="59690" y="246380"/>
                    <a:pt x="58420" y="226060"/>
                    <a:pt x="67310" y="209550"/>
                  </a:cubicBezTo>
                  <a:cubicBezTo>
                    <a:pt x="76200" y="189230"/>
                    <a:pt x="104140" y="162560"/>
                    <a:pt x="127000" y="157480"/>
                  </a:cubicBezTo>
                  <a:cubicBezTo>
                    <a:pt x="149860" y="152400"/>
                    <a:pt x="186690" y="162560"/>
                    <a:pt x="204470" y="179070"/>
                  </a:cubicBezTo>
                  <a:cubicBezTo>
                    <a:pt x="220980" y="195580"/>
                    <a:pt x="231140" y="232410"/>
                    <a:pt x="228600" y="254000"/>
                  </a:cubicBezTo>
                  <a:cubicBezTo>
                    <a:pt x="227330" y="273050"/>
                    <a:pt x="218440" y="290830"/>
                    <a:pt x="204470" y="302260"/>
                  </a:cubicBezTo>
                  <a:cubicBezTo>
                    <a:pt x="186690" y="316230"/>
                    <a:pt x="148590" y="326390"/>
                    <a:pt x="127000" y="323850"/>
                  </a:cubicBezTo>
                  <a:cubicBezTo>
                    <a:pt x="109220" y="321310"/>
                    <a:pt x="92710" y="308610"/>
                    <a:pt x="81280" y="295910"/>
                  </a:cubicBezTo>
                  <a:cubicBezTo>
                    <a:pt x="69850" y="281940"/>
                    <a:pt x="62230" y="262890"/>
                    <a:pt x="60960" y="245110"/>
                  </a:cubicBezTo>
                  <a:cubicBezTo>
                    <a:pt x="59690" y="228600"/>
                    <a:pt x="66040" y="207010"/>
                    <a:pt x="74930" y="193040"/>
                  </a:cubicBezTo>
                  <a:cubicBezTo>
                    <a:pt x="85090" y="179070"/>
                    <a:pt x="95250" y="168910"/>
                    <a:pt x="118110" y="160020"/>
                  </a:cubicBezTo>
                  <a:cubicBezTo>
                    <a:pt x="181610" y="138430"/>
                    <a:pt x="375920" y="165100"/>
                    <a:pt x="499110" y="149860"/>
                  </a:cubicBezTo>
                  <a:cubicBezTo>
                    <a:pt x="617220" y="135890"/>
                    <a:pt x="706120" y="90170"/>
                    <a:pt x="842010" y="74930"/>
                  </a:cubicBezTo>
                  <a:cubicBezTo>
                    <a:pt x="1037590" y="54610"/>
                    <a:pt x="1436370" y="38100"/>
                    <a:pt x="1567180" y="81280"/>
                  </a:cubicBezTo>
                  <a:cubicBezTo>
                    <a:pt x="1621790" y="99060"/>
                    <a:pt x="1653540" y="127000"/>
                    <a:pt x="1671320" y="157480"/>
                  </a:cubicBezTo>
                  <a:cubicBezTo>
                    <a:pt x="1686560" y="182880"/>
                    <a:pt x="1690370" y="214630"/>
                    <a:pt x="1684020" y="242570"/>
                  </a:cubicBezTo>
                  <a:cubicBezTo>
                    <a:pt x="1675130" y="278130"/>
                    <a:pt x="1638300" y="331470"/>
                    <a:pt x="1604010" y="351790"/>
                  </a:cubicBezTo>
                  <a:cubicBezTo>
                    <a:pt x="1573530" y="369570"/>
                    <a:pt x="1550670" y="361950"/>
                    <a:pt x="1494790" y="365760"/>
                  </a:cubicBezTo>
                  <a:cubicBezTo>
                    <a:pt x="1320800" y="375920"/>
                    <a:pt x="612140" y="372110"/>
                    <a:pt x="398780" y="364490"/>
                  </a:cubicBezTo>
                  <a:cubicBezTo>
                    <a:pt x="311150" y="361950"/>
                    <a:pt x="270510" y="369570"/>
                    <a:pt x="212090" y="351790"/>
                  </a:cubicBezTo>
                  <a:cubicBezTo>
                    <a:pt x="153670" y="335280"/>
                    <a:pt x="81280" y="303530"/>
                    <a:pt x="46990" y="262890"/>
                  </a:cubicBezTo>
                  <a:cubicBezTo>
                    <a:pt x="19050" y="228600"/>
                    <a:pt x="0" y="175260"/>
                    <a:pt x="5080" y="138430"/>
                  </a:cubicBezTo>
                  <a:cubicBezTo>
                    <a:pt x="10160" y="105410"/>
                    <a:pt x="39370" y="66040"/>
                    <a:pt x="67310" y="49530"/>
                  </a:cubicBezTo>
                  <a:cubicBezTo>
                    <a:pt x="95250" y="31750"/>
                    <a:pt x="125730" y="38100"/>
                    <a:pt x="175260" y="35560"/>
                  </a:cubicBezTo>
                  <a:cubicBezTo>
                    <a:pt x="289560" y="29210"/>
                    <a:pt x="588010" y="30480"/>
                    <a:pt x="734060" y="45720"/>
                  </a:cubicBezTo>
                  <a:cubicBezTo>
                    <a:pt x="830580" y="54610"/>
                    <a:pt x="890270" y="59690"/>
                    <a:pt x="970280" y="88900"/>
                  </a:cubicBezTo>
                  <a:cubicBezTo>
                    <a:pt x="1062990" y="121920"/>
                    <a:pt x="1183640" y="217170"/>
                    <a:pt x="1253490" y="247650"/>
                  </a:cubicBezTo>
                  <a:cubicBezTo>
                    <a:pt x="1291590" y="264160"/>
                    <a:pt x="1334770" y="255270"/>
                    <a:pt x="1346200" y="275590"/>
                  </a:cubicBezTo>
                  <a:cubicBezTo>
                    <a:pt x="1358900" y="299720"/>
                    <a:pt x="1339850" y="379730"/>
                    <a:pt x="1313180" y="392430"/>
                  </a:cubicBezTo>
                  <a:cubicBezTo>
                    <a:pt x="1277620" y="407670"/>
                    <a:pt x="1174750" y="318770"/>
                    <a:pt x="1125220" y="300990"/>
                  </a:cubicBezTo>
                  <a:cubicBezTo>
                    <a:pt x="1094740" y="289560"/>
                    <a:pt x="1083310" y="287020"/>
                    <a:pt x="1049020" y="283210"/>
                  </a:cubicBezTo>
                  <a:cubicBezTo>
                    <a:pt x="977900" y="275590"/>
                    <a:pt x="788670" y="273050"/>
                    <a:pt x="718820" y="289560"/>
                  </a:cubicBezTo>
                  <a:cubicBezTo>
                    <a:pt x="684530" y="297180"/>
                    <a:pt x="676910" y="313690"/>
                    <a:pt x="645160" y="322580"/>
                  </a:cubicBezTo>
                  <a:cubicBezTo>
                    <a:pt x="591820" y="339090"/>
                    <a:pt x="494030" y="355600"/>
                    <a:pt x="422910" y="360680"/>
                  </a:cubicBezTo>
                  <a:cubicBezTo>
                    <a:pt x="356870" y="365760"/>
                    <a:pt x="284480" y="365760"/>
                    <a:pt x="229870" y="355600"/>
                  </a:cubicBezTo>
                  <a:cubicBezTo>
                    <a:pt x="185420" y="347980"/>
                    <a:pt x="140970" y="342900"/>
                    <a:pt x="114300" y="316230"/>
                  </a:cubicBezTo>
                  <a:cubicBezTo>
                    <a:pt x="85090" y="284480"/>
                    <a:pt x="74930" y="217170"/>
                    <a:pt x="68580" y="171450"/>
                  </a:cubicBezTo>
                  <a:cubicBezTo>
                    <a:pt x="62230" y="132080"/>
                    <a:pt x="60960" y="87630"/>
                    <a:pt x="69850" y="59690"/>
                  </a:cubicBezTo>
                  <a:cubicBezTo>
                    <a:pt x="76200" y="40640"/>
                    <a:pt x="87630" y="24130"/>
                    <a:pt x="101600" y="13970"/>
                  </a:cubicBezTo>
                  <a:cubicBezTo>
                    <a:pt x="115570" y="5080"/>
                    <a:pt x="139700" y="0"/>
                    <a:pt x="154940" y="1270"/>
                  </a:cubicBezTo>
                  <a:cubicBezTo>
                    <a:pt x="167640" y="1270"/>
                    <a:pt x="180340" y="5080"/>
                    <a:pt x="190500" y="13970"/>
                  </a:cubicBezTo>
                  <a:cubicBezTo>
                    <a:pt x="204470" y="26670"/>
                    <a:pt x="223520" y="78740"/>
                    <a:pt x="223520" y="78740"/>
                  </a:cubicBezTo>
                </a:path>
              </a:pathLst>
            </a:custGeom>
            <a:solidFill>
              <a:srgbClr val="55369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913120" y="907732"/>
            <a:ext cx="529590" cy="222885"/>
            <a:chOff x="0" y="0"/>
            <a:chExt cx="706120" cy="2971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36830"/>
              <a:ext cx="607060" cy="218440"/>
            </a:xfrm>
            <a:custGeom>
              <a:avLst/>
              <a:gdLst/>
              <a:ahLst/>
              <a:cxnLst/>
              <a:rect r="r" b="b" t="t" l="l"/>
              <a:pathLst>
                <a:path h="218440" w="607060">
                  <a:moveTo>
                    <a:pt x="60960" y="57150"/>
                  </a:moveTo>
                  <a:cubicBezTo>
                    <a:pt x="364490" y="10160"/>
                    <a:pt x="502920" y="0"/>
                    <a:pt x="551180" y="16510"/>
                  </a:cubicBezTo>
                  <a:cubicBezTo>
                    <a:pt x="572770" y="22860"/>
                    <a:pt x="582930" y="34290"/>
                    <a:pt x="591820" y="46990"/>
                  </a:cubicBezTo>
                  <a:cubicBezTo>
                    <a:pt x="601980" y="60960"/>
                    <a:pt x="607060" y="80010"/>
                    <a:pt x="605790" y="96520"/>
                  </a:cubicBezTo>
                  <a:cubicBezTo>
                    <a:pt x="605790" y="111760"/>
                    <a:pt x="598170" y="130810"/>
                    <a:pt x="586740" y="143510"/>
                  </a:cubicBezTo>
                  <a:cubicBezTo>
                    <a:pt x="576580" y="156210"/>
                    <a:pt x="560070" y="167640"/>
                    <a:pt x="543560" y="170180"/>
                  </a:cubicBezTo>
                  <a:cubicBezTo>
                    <a:pt x="523240" y="172720"/>
                    <a:pt x="487680" y="162560"/>
                    <a:pt x="471170" y="149860"/>
                  </a:cubicBezTo>
                  <a:cubicBezTo>
                    <a:pt x="457200" y="139700"/>
                    <a:pt x="448310" y="121920"/>
                    <a:pt x="447040" y="105410"/>
                  </a:cubicBezTo>
                  <a:cubicBezTo>
                    <a:pt x="445770" y="83820"/>
                    <a:pt x="454660" y="49530"/>
                    <a:pt x="471170" y="34290"/>
                  </a:cubicBezTo>
                  <a:cubicBezTo>
                    <a:pt x="487680" y="19050"/>
                    <a:pt x="523240" y="11430"/>
                    <a:pt x="543560" y="13970"/>
                  </a:cubicBezTo>
                  <a:cubicBezTo>
                    <a:pt x="560070" y="16510"/>
                    <a:pt x="576580" y="27940"/>
                    <a:pt x="586740" y="40640"/>
                  </a:cubicBezTo>
                  <a:cubicBezTo>
                    <a:pt x="596900" y="52070"/>
                    <a:pt x="604520" y="71120"/>
                    <a:pt x="605790" y="87630"/>
                  </a:cubicBezTo>
                  <a:cubicBezTo>
                    <a:pt x="607060" y="104140"/>
                    <a:pt x="603250" y="123190"/>
                    <a:pt x="591820" y="137160"/>
                  </a:cubicBezTo>
                  <a:cubicBezTo>
                    <a:pt x="579120" y="153670"/>
                    <a:pt x="556260" y="165100"/>
                    <a:pt x="525780" y="171450"/>
                  </a:cubicBezTo>
                  <a:cubicBezTo>
                    <a:pt x="473710" y="185420"/>
                    <a:pt x="369570" y="166370"/>
                    <a:pt x="292100" y="172720"/>
                  </a:cubicBezTo>
                  <a:cubicBezTo>
                    <a:pt x="214630" y="179070"/>
                    <a:pt x="107950" y="218440"/>
                    <a:pt x="60960" y="208280"/>
                  </a:cubicBezTo>
                  <a:cubicBezTo>
                    <a:pt x="39370" y="203200"/>
                    <a:pt x="25400" y="191770"/>
                    <a:pt x="15240" y="176530"/>
                  </a:cubicBezTo>
                  <a:cubicBezTo>
                    <a:pt x="6350" y="162560"/>
                    <a:pt x="0" y="140970"/>
                    <a:pt x="2540" y="123190"/>
                  </a:cubicBezTo>
                  <a:cubicBezTo>
                    <a:pt x="3810" y="106680"/>
                    <a:pt x="16510" y="85090"/>
                    <a:pt x="27940" y="74930"/>
                  </a:cubicBezTo>
                  <a:cubicBezTo>
                    <a:pt x="36830" y="64770"/>
                    <a:pt x="60960" y="57150"/>
                    <a:pt x="60960" y="57150"/>
                  </a:cubicBezTo>
                </a:path>
              </a:pathLst>
            </a:custGeom>
            <a:solidFill>
              <a:srgbClr val="55369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308455" y="722948"/>
            <a:ext cx="1594485" cy="687705"/>
            <a:chOff x="0" y="0"/>
            <a:chExt cx="2125980" cy="9169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41910"/>
              <a:ext cx="2023110" cy="826770"/>
            </a:xfrm>
            <a:custGeom>
              <a:avLst/>
              <a:gdLst/>
              <a:ahLst/>
              <a:cxnLst/>
              <a:rect r="r" b="b" t="t" l="l"/>
              <a:pathLst>
                <a:path h="826770" w="2023110">
                  <a:moveTo>
                    <a:pt x="0" y="666750"/>
                  </a:moveTo>
                  <a:cubicBezTo>
                    <a:pt x="8890" y="541020"/>
                    <a:pt x="35560" y="495300"/>
                    <a:pt x="41910" y="459740"/>
                  </a:cubicBezTo>
                  <a:cubicBezTo>
                    <a:pt x="45720" y="431800"/>
                    <a:pt x="40640" y="408940"/>
                    <a:pt x="40640" y="382270"/>
                  </a:cubicBezTo>
                  <a:cubicBezTo>
                    <a:pt x="41910" y="353060"/>
                    <a:pt x="39370" y="322580"/>
                    <a:pt x="45720" y="290830"/>
                  </a:cubicBezTo>
                  <a:cubicBezTo>
                    <a:pt x="54610" y="252730"/>
                    <a:pt x="69850" y="200660"/>
                    <a:pt x="97790" y="168910"/>
                  </a:cubicBezTo>
                  <a:cubicBezTo>
                    <a:pt x="124460" y="137160"/>
                    <a:pt x="170180" y="114300"/>
                    <a:pt x="208280" y="101600"/>
                  </a:cubicBezTo>
                  <a:cubicBezTo>
                    <a:pt x="243840" y="88900"/>
                    <a:pt x="283210" y="90170"/>
                    <a:pt x="316230" y="87630"/>
                  </a:cubicBezTo>
                  <a:cubicBezTo>
                    <a:pt x="345440" y="86360"/>
                    <a:pt x="370840" y="87630"/>
                    <a:pt x="397510" y="87630"/>
                  </a:cubicBezTo>
                  <a:cubicBezTo>
                    <a:pt x="425450" y="88900"/>
                    <a:pt x="452120" y="88900"/>
                    <a:pt x="478790" y="88900"/>
                  </a:cubicBezTo>
                  <a:cubicBezTo>
                    <a:pt x="505460" y="88900"/>
                    <a:pt x="533400" y="88900"/>
                    <a:pt x="560070" y="88900"/>
                  </a:cubicBezTo>
                  <a:cubicBezTo>
                    <a:pt x="586740" y="88900"/>
                    <a:pt x="614680" y="88900"/>
                    <a:pt x="641350" y="88900"/>
                  </a:cubicBezTo>
                  <a:cubicBezTo>
                    <a:pt x="668020" y="90170"/>
                    <a:pt x="695960" y="90170"/>
                    <a:pt x="722630" y="90170"/>
                  </a:cubicBezTo>
                  <a:cubicBezTo>
                    <a:pt x="750570" y="90170"/>
                    <a:pt x="777240" y="90170"/>
                    <a:pt x="805180" y="91440"/>
                  </a:cubicBezTo>
                  <a:cubicBezTo>
                    <a:pt x="834390" y="92710"/>
                    <a:pt x="872490" y="90170"/>
                    <a:pt x="896620" y="99060"/>
                  </a:cubicBezTo>
                  <a:cubicBezTo>
                    <a:pt x="913130" y="105410"/>
                    <a:pt x="929640" y="125730"/>
                    <a:pt x="937260" y="128270"/>
                  </a:cubicBezTo>
                  <a:cubicBezTo>
                    <a:pt x="939800" y="128270"/>
                    <a:pt x="939800" y="127000"/>
                    <a:pt x="943610" y="127000"/>
                  </a:cubicBezTo>
                  <a:cubicBezTo>
                    <a:pt x="955040" y="125730"/>
                    <a:pt x="1009650" y="137160"/>
                    <a:pt x="1017270" y="125730"/>
                  </a:cubicBezTo>
                  <a:cubicBezTo>
                    <a:pt x="1023620" y="116840"/>
                    <a:pt x="995680" y="93980"/>
                    <a:pt x="1000760" y="77470"/>
                  </a:cubicBezTo>
                  <a:cubicBezTo>
                    <a:pt x="1008380" y="54610"/>
                    <a:pt x="1062990" y="19050"/>
                    <a:pt x="1099820" y="8890"/>
                  </a:cubicBezTo>
                  <a:cubicBezTo>
                    <a:pt x="1136650" y="0"/>
                    <a:pt x="1183640" y="3810"/>
                    <a:pt x="1220470" y="20320"/>
                  </a:cubicBezTo>
                  <a:cubicBezTo>
                    <a:pt x="1261110" y="36830"/>
                    <a:pt x="1325880" y="106680"/>
                    <a:pt x="1329690" y="114300"/>
                  </a:cubicBezTo>
                  <a:cubicBezTo>
                    <a:pt x="1329690" y="115570"/>
                    <a:pt x="1329690" y="115570"/>
                    <a:pt x="1329690" y="116840"/>
                  </a:cubicBezTo>
                  <a:cubicBezTo>
                    <a:pt x="1332230" y="120650"/>
                    <a:pt x="1367790" y="129540"/>
                    <a:pt x="1390650" y="137160"/>
                  </a:cubicBezTo>
                  <a:cubicBezTo>
                    <a:pt x="1421130" y="146050"/>
                    <a:pt x="1461770" y="160020"/>
                    <a:pt x="1497330" y="167640"/>
                  </a:cubicBezTo>
                  <a:cubicBezTo>
                    <a:pt x="1530350" y="175260"/>
                    <a:pt x="1567180" y="166370"/>
                    <a:pt x="1597660" y="180340"/>
                  </a:cubicBezTo>
                  <a:cubicBezTo>
                    <a:pt x="1631950" y="196850"/>
                    <a:pt x="1653540" y="247650"/>
                    <a:pt x="1686560" y="266700"/>
                  </a:cubicBezTo>
                  <a:cubicBezTo>
                    <a:pt x="1717040" y="283210"/>
                    <a:pt x="1751330" y="281940"/>
                    <a:pt x="1783080" y="292100"/>
                  </a:cubicBezTo>
                  <a:cubicBezTo>
                    <a:pt x="1818640" y="302260"/>
                    <a:pt x="1889760" y="327660"/>
                    <a:pt x="1889760" y="328930"/>
                  </a:cubicBezTo>
                  <a:cubicBezTo>
                    <a:pt x="1889760" y="328930"/>
                    <a:pt x="1896110" y="330200"/>
                    <a:pt x="1899920" y="330200"/>
                  </a:cubicBezTo>
                  <a:cubicBezTo>
                    <a:pt x="1902460" y="331470"/>
                    <a:pt x="1908810" y="332740"/>
                    <a:pt x="1910080" y="332740"/>
                  </a:cubicBezTo>
                  <a:cubicBezTo>
                    <a:pt x="1910080" y="332740"/>
                    <a:pt x="1915160" y="336550"/>
                    <a:pt x="1918970" y="337820"/>
                  </a:cubicBezTo>
                  <a:cubicBezTo>
                    <a:pt x="1921510" y="339090"/>
                    <a:pt x="1927860" y="342900"/>
                    <a:pt x="1927860" y="342900"/>
                  </a:cubicBezTo>
                  <a:cubicBezTo>
                    <a:pt x="1927860" y="342900"/>
                    <a:pt x="1932940" y="346710"/>
                    <a:pt x="1935480" y="349250"/>
                  </a:cubicBezTo>
                  <a:cubicBezTo>
                    <a:pt x="1938020" y="351790"/>
                    <a:pt x="1943100" y="355600"/>
                    <a:pt x="1943100" y="355600"/>
                  </a:cubicBezTo>
                  <a:cubicBezTo>
                    <a:pt x="1943100" y="355600"/>
                    <a:pt x="1946910" y="361950"/>
                    <a:pt x="1949450" y="364490"/>
                  </a:cubicBezTo>
                  <a:cubicBezTo>
                    <a:pt x="1950720" y="367030"/>
                    <a:pt x="1954530" y="372110"/>
                    <a:pt x="1954530" y="373380"/>
                  </a:cubicBezTo>
                  <a:cubicBezTo>
                    <a:pt x="1954530" y="373380"/>
                    <a:pt x="1957070" y="379730"/>
                    <a:pt x="1958340" y="382270"/>
                  </a:cubicBezTo>
                  <a:cubicBezTo>
                    <a:pt x="1959610" y="386080"/>
                    <a:pt x="1962150" y="392430"/>
                    <a:pt x="1962150" y="392430"/>
                  </a:cubicBezTo>
                  <a:cubicBezTo>
                    <a:pt x="1962150" y="392430"/>
                    <a:pt x="1963420" y="398780"/>
                    <a:pt x="1963420" y="402590"/>
                  </a:cubicBezTo>
                  <a:cubicBezTo>
                    <a:pt x="1964690" y="405130"/>
                    <a:pt x="1964690" y="412750"/>
                    <a:pt x="1964690" y="412750"/>
                  </a:cubicBezTo>
                  <a:cubicBezTo>
                    <a:pt x="1964690" y="412750"/>
                    <a:pt x="1964690" y="419100"/>
                    <a:pt x="1963420" y="422910"/>
                  </a:cubicBezTo>
                  <a:cubicBezTo>
                    <a:pt x="1963420" y="425450"/>
                    <a:pt x="1963420" y="433070"/>
                    <a:pt x="1963420" y="433070"/>
                  </a:cubicBezTo>
                  <a:cubicBezTo>
                    <a:pt x="1963420" y="433070"/>
                    <a:pt x="1960880" y="439420"/>
                    <a:pt x="1959610" y="441960"/>
                  </a:cubicBezTo>
                  <a:cubicBezTo>
                    <a:pt x="1958340" y="445770"/>
                    <a:pt x="1955800" y="452120"/>
                    <a:pt x="1955800" y="452120"/>
                  </a:cubicBezTo>
                  <a:cubicBezTo>
                    <a:pt x="1955800" y="452120"/>
                    <a:pt x="1951990" y="457200"/>
                    <a:pt x="1949450" y="461010"/>
                  </a:cubicBezTo>
                  <a:cubicBezTo>
                    <a:pt x="1948180" y="463550"/>
                    <a:pt x="1944370" y="468630"/>
                    <a:pt x="1944370" y="468630"/>
                  </a:cubicBezTo>
                  <a:cubicBezTo>
                    <a:pt x="1944370" y="468630"/>
                    <a:pt x="1939290" y="473710"/>
                    <a:pt x="1936750" y="476250"/>
                  </a:cubicBezTo>
                  <a:cubicBezTo>
                    <a:pt x="1934210" y="478790"/>
                    <a:pt x="1929130" y="482600"/>
                    <a:pt x="1929130" y="482600"/>
                  </a:cubicBezTo>
                  <a:cubicBezTo>
                    <a:pt x="1929130" y="482600"/>
                    <a:pt x="1922780" y="486410"/>
                    <a:pt x="1920240" y="487680"/>
                  </a:cubicBezTo>
                  <a:cubicBezTo>
                    <a:pt x="1916430" y="488950"/>
                    <a:pt x="1911350" y="492760"/>
                    <a:pt x="1911350" y="492760"/>
                  </a:cubicBezTo>
                  <a:cubicBezTo>
                    <a:pt x="1911350" y="492760"/>
                    <a:pt x="1903730" y="494030"/>
                    <a:pt x="1901190" y="495300"/>
                  </a:cubicBezTo>
                  <a:cubicBezTo>
                    <a:pt x="1898650" y="495300"/>
                    <a:pt x="1896110" y="495300"/>
                    <a:pt x="1896110" y="496570"/>
                  </a:cubicBezTo>
                  <a:cubicBezTo>
                    <a:pt x="1896110" y="499110"/>
                    <a:pt x="1910080" y="504190"/>
                    <a:pt x="1917700" y="513080"/>
                  </a:cubicBezTo>
                  <a:cubicBezTo>
                    <a:pt x="1932940" y="528320"/>
                    <a:pt x="1968500" y="590550"/>
                    <a:pt x="1968500" y="590550"/>
                  </a:cubicBezTo>
                  <a:cubicBezTo>
                    <a:pt x="1968500" y="590550"/>
                    <a:pt x="1974850" y="594360"/>
                    <a:pt x="1977390" y="595630"/>
                  </a:cubicBezTo>
                  <a:cubicBezTo>
                    <a:pt x="1979930" y="596900"/>
                    <a:pt x="1986280" y="600710"/>
                    <a:pt x="1986280" y="600710"/>
                  </a:cubicBezTo>
                  <a:cubicBezTo>
                    <a:pt x="1986280" y="600710"/>
                    <a:pt x="1991360" y="604520"/>
                    <a:pt x="1993900" y="607060"/>
                  </a:cubicBezTo>
                  <a:cubicBezTo>
                    <a:pt x="1996440" y="609600"/>
                    <a:pt x="2001520" y="613410"/>
                    <a:pt x="2001520" y="613410"/>
                  </a:cubicBezTo>
                  <a:cubicBezTo>
                    <a:pt x="2001520" y="613410"/>
                    <a:pt x="2005330" y="619760"/>
                    <a:pt x="2007870" y="622300"/>
                  </a:cubicBezTo>
                  <a:cubicBezTo>
                    <a:pt x="2010410" y="624840"/>
                    <a:pt x="2014220" y="631190"/>
                    <a:pt x="2014220" y="631190"/>
                  </a:cubicBezTo>
                  <a:cubicBezTo>
                    <a:pt x="2014220" y="631190"/>
                    <a:pt x="2016760" y="637540"/>
                    <a:pt x="2016760" y="640080"/>
                  </a:cubicBezTo>
                  <a:cubicBezTo>
                    <a:pt x="2018030" y="643890"/>
                    <a:pt x="2020570" y="650240"/>
                    <a:pt x="2020570" y="650240"/>
                  </a:cubicBezTo>
                  <a:cubicBezTo>
                    <a:pt x="2020570" y="650240"/>
                    <a:pt x="2021840" y="656590"/>
                    <a:pt x="2021840" y="660400"/>
                  </a:cubicBezTo>
                  <a:cubicBezTo>
                    <a:pt x="2023110" y="664210"/>
                    <a:pt x="2023110" y="670560"/>
                    <a:pt x="2023110" y="670560"/>
                  </a:cubicBezTo>
                  <a:cubicBezTo>
                    <a:pt x="2023110" y="670560"/>
                    <a:pt x="2023110" y="676910"/>
                    <a:pt x="2021840" y="680720"/>
                  </a:cubicBezTo>
                  <a:cubicBezTo>
                    <a:pt x="2021840" y="684530"/>
                    <a:pt x="2020570" y="690880"/>
                    <a:pt x="2020570" y="690880"/>
                  </a:cubicBezTo>
                  <a:cubicBezTo>
                    <a:pt x="2020570" y="690880"/>
                    <a:pt x="2018030" y="697230"/>
                    <a:pt x="2016760" y="701040"/>
                  </a:cubicBezTo>
                  <a:cubicBezTo>
                    <a:pt x="2015490" y="703580"/>
                    <a:pt x="2014220" y="709930"/>
                    <a:pt x="2014220" y="709930"/>
                  </a:cubicBezTo>
                  <a:cubicBezTo>
                    <a:pt x="2014220" y="709930"/>
                    <a:pt x="2009140" y="716280"/>
                    <a:pt x="2007870" y="718820"/>
                  </a:cubicBezTo>
                  <a:cubicBezTo>
                    <a:pt x="2005330" y="721360"/>
                    <a:pt x="2001520" y="727710"/>
                    <a:pt x="2001520" y="727710"/>
                  </a:cubicBezTo>
                  <a:cubicBezTo>
                    <a:pt x="2001520" y="727710"/>
                    <a:pt x="1996440" y="731520"/>
                    <a:pt x="1993900" y="734060"/>
                  </a:cubicBezTo>
                  <a:cubicBezTo>
                    <a:pt x="1991360" y="736600"/>
                    <a:pt x="1986280" y="740410"/>
                    <a:pt x="1986280" y="740410"/>
                  </a:cubicBezTo>
                  <a:cubicBezTo>
                    <a:pt x="1986280" y="740410"/>
                    <a:pt x="1979930" y="744220"/>
                    <a:pt x="1977390" y="745490"/>
                  </a:cubicBezTo>
                  <a:cubicBezTo>
                    <a:pt x="1974850" y="746760"/>
                    <a:pt x="1968500" y="750570"/>
                    <a:pt x="1968500" y="750570"/>
                  </a:cubicBezTo>
                  <a:cubicBezTo>
                    <a:pt x="1968500" y="750570"/>
                    <a:pt x="1962150" y="751840"/>
                    <a:pt x="1958340" y="753110"/>
                  </a:cubicBezTo>
                  <a:cubicBezTo>
                    <a:pt x="1954530" y="753110"/>
                    <a:pt x="1948180" y="755650"/>
                    <a:pt x="1948180" y="755650"/>
                  </a:cubicBezTo>
                  <a:cubicBezTo>
                    <a:pt x="1948180" y="755650"/>
                    <a:pt x="1944370" y="755650"/>
                    <a:pt x="1944370" y="755650"/>
                  </a:cubicBezTo>
                  <a:cubicBezTo>
                    <a:pt x="1944370" y="755650"/>
                    <a:pt x="1943100" y="755650"/>
                    <a:pt x="1943100" y="755650"/>
                  </a:cubicBezTo>
                  <a:cubicBezTo>
                    <a:pt x="1943100" y="755650"/>
                    <a:pt x="1939290" y="755650"/>
                    <a:pt x="1938020" y="755650"/>
                  </a:cubicBezTo>
                  <a:cubicBezTo>
                    <a:pt x="1935480" y="755650"/>
                    <a:pt x="1927860" y="755650"/>
                    <a:pt x="1927860" y="755650"/>
                  </a:cubicBezTo>
                  <a:cubicBezTo>
                    <a:pt x="1927860" y="755650"/>
                    <a:pt x="1921510" y="753110"/>
                    <a:pt x="1917700" y="753110"/>
                  </a:cubicBezTo>
                  <a:cubicBezTo>
                    <a:pt x="1913890" y="751840"/>
                    <a:pt x="1907540" y="750570"/>
                    <a:pt x="1907540" y="750570"/>
                  </a:cubicBezTo>
                  <a:cubicBezTo>
                    <a:pt x="1907540" y="750570"/>
                    <a:pt x="1897380" y="741680"/>
                    <a:pt x="1888490" y="736600"/>
                  </a:cubicBezTo>
                  <a:cubicBezTo>
                    <a:pt x="1869440" y="726440"/>
                    <a:pt x="1813560" y="718820"/>
                    <a:pt x="1789430" y="703580"/>
                  </a:cubicBezTo>
                  <a:cubicBezTo>
                    <a:pt x="1771650" y="692150"/>
                    <a:pt x="1753870" y="661670"/>
                    <a:pt x="1750060" y="662940"/>
                  </a:cubicBezTo>
                  <a:cubicBezTo>
                    <a:pt x="1747520" y="664210"/>
                    <a:pt x="1748790" y="668020"/>
                    <a:pt x="1747520" y="671830"/>
                  </a:cubicBezTo>
                  <a:cubicBezTo>
                    <a:pt x="1747520" y="674370"/>
                    <a:pt x="1747520" y="678180"/>
                    <a:pt x="1747520" y="680720"/>
                  </a:cubicBezTo>
                  <a:cubicBezTo>
                    <a:pt x="1746250" y="681990"/>
                    <a:pt x="1744980" y="683260"/>
                    <a:pt x="1744980" y="684530"/>
                  </a:cubicBezTo>
                  <a:cubicBezTo>
                    <a:pt x="1744980" y="685800"/>
                    <a:pt x="1744980" y="687070"/>
                    <a:pt x="1743710" y="688340"/>
                  </a:cubicBezTo>
                  <a:cubicBezTo>
                    <a:pt x="1743710" y="690880"/>
                    <a:pt x="1741170" y="693420"/>
                    <a:pt x="1739900" y="697230"/>
                  </a:cubicBezTo>
                  <a:cubicBezTo>
                    <a:pt x="1737360" y="699770"/>
                    <a:pt x="1737360" y="702310"/>
                    <a:pt x="1736090" y="704850"/>
                  </a:cubicBezTo>
                  <a:cubicBezTo>
                    <a:pt x="1734820" y="706120"/>
                    <a:pt x="1733550" y="707390"/>
                    <a:pt x="1732280" y="708660"/>
                  </a:cubicBezTo>
                  <a:cubicBezTo>
                    <a:pt x="1731010" y="709930"/>
                    <a:pt x="1731010" y="711200"/>
                    <a:pt x="1729740" y="712470"/>
                  </a:cubicBezTo>
                  <a:cubicBezTo>
                    <a:pt x="1728470" y="713740"/>
                    <a:pt x="1725930" y="716280"/>
                    <a:pt x="1723390" y="717550"/>
                  </a:cubicBezTo>
                  <a:cubicBezTo>
                    <a:pt x="1720850" y="720090"/>
                    <a:pt x="1718310" y="722630"/>
                    <a:pt x="1717040" y="725170"/>
                  </a:cubicBezTo>
                  <a:cubicBezTo>
                    <a:pt x="1715770" y="725170"/>
                    <a:pt x="1714500" y="726440"/>
                    <a:pt x="1713230" y="726440"/>
                  </a:cubicBezTo>
                  <a:cubicBezTo>
                    <a:pt x="1711960" y="727710"/>
                    <a:pt x="1710690" y="728980"/>
                    <a:pt x="1709420" y="728980"/>
                  </a:cubicBezTo>
                  <a:cubicBezTo>
                    <a:pt x="1706880" y="730250"/>
                    <a:pt x="1704340" y="731520"/>
                    <a:pt x="1700530" y="732790"/>
                  </a:cubicBezTo>
                  <a:cubicBezTo>
                    <a:pt x="1697990" y="734060"/>
                    <a:pt x="1695450" y="736600"/>
                    <a:pt x="1692910" y="736600"/>
                  </a:cubicBezTo>
                  <a:cubicBezTo>
                    <a:pt x="1691640" y="737870"/>
                    <a:pt x="1690370" y="737870"/>
                    <a:pt x="1689100" y="737870"/>
                  </a:cubicBezTo>
                  <a:cubicBezTo>
                    <a:pt x="1686560" y="737870"/>
                    <a:pt x="1686560" y="739140"/>
                    <a:pt x="1684020" y="739140"/>
                  </a:cubicBezTo>
                  <a:cubicBezTo>
                    <a:pt x="1681480" y="740410"/>
                    <a:pt x="1678940" y="740410"/>
                    <a:pt x="1675130" y="740410"/>
                  </a:cubicBezTo>
                  <a:cubicBezTo>
                    <a:pt x="1672590" y="740410"/>
                    <a:pt x="1671320" y="741680"/>
                    <a:pt x="1666240" y="741680"/>
                  </a:cubicBezTo>
                  <a:cubicBezTo>
                    <a:pt x="1649730" y="742950"/>
                    <a:pt x="1588770" y="741680"/>
                    <a:pt x="1555750" y="741680"/>
                  </a:cubicBezTo>
                  <a:cubicBezTo>
                    <a:pt x="1526540" y="741680"/>
                    <a:pt x="1501140" y="740410"/>
                    <a:pt x="1474470" y="740410"/>
                  </a:cubicBezTo>
                  <a:cubicBezTo>
                    <a:pt x="1446530" y="740410"/>
                    <a:pt x="1419860" y="740410"/>
                    <a:pt x="1391920" y="740410"/>
                  </a:cubicBezTo>
                  <a:cubicBezTo>
                    <a:pt x="1363980" y="740410"/>
                    <a:pt x="1337310" y="740410"/>
                    <a:pt x="1308100" y="740410"/>
                  </a:cubicBezTo>
                  <a:cubicBezTo>
                    <a:pt x="1276350" y="740410"/>
                    <a:pt x="1244600" y="740410"/>
                    <a:pt x="1210310" y="740410"/>
                  </a:cubicBezTo>
                  <a:cubicBezTo>
                    <a:pt x="1173480" y="741680"/>
                    <a:pt x="1130300" y="741680"/>
                    <a:pt x="1093470" y="744220"/>
                  </a:cubicBezTo>
                  <a:cubicBezTo>
                    <a:pt x="1060450" y="745490"/>
                    <a:pt x="1032510" y="748030"/>
                    <a:pt x="998220" y="753110"/>
                  </a:cubicBezTo>
                  <a:cubicBezTo>
                    <a:pt x="957580" y="760730"/>
                    <a:pt x="904240" y="778510"/>
                    <a:pt x="866140" y="782320"/>
                  </a:cubicBezTo>
                  <a:cubicBezTo>
                    <a:pt x="836930" y="786130"/>
                    <a:pt x="814070" y="782320"/>
                    <a:pt x="787400" y="783590"/>
                  </a:cubicBezTo>
                  <a:cubicBezTo>
                    <a:pt x="759460" y="784860"/>
                    <a:pt x="732790" y="783590"/>
                    <a:pt x="702310" y="788670"/>
                  </a:cubicBezTo>
                  <a:cubicBezTo>
                    <a:pt x="665480" y="795020"/>
                    <a:pt x="617220" y="817880"/>
                    <a:pt x="579120" y="822960"/>
                  </a:cubicBezTo>
                  <a:cubicBezTo>
                    <a:pt x="548640" y="826770"/>
                    <a:pt x="523240" y="822960"/>
                    <a:pt x="491490" y="822960"/>
                  </a:cubicBezTo>
                  <a:cubicBezTo>
                    <a:pt x="454660" y="822960"/>
                    <a:pt x="410210" y="822960"/>
                    <a:pt x="370840" y="822960"/>
                  </a:cubicBezTo>
                  <a:cubicBezTo>
                    <a:pt x="332740" y="822960"/>
                    <a:pt x="290830" y="824230"/>
                    <a:pt x="255270" y="824230"/>
                  </a:cubicBezTo>
                  <a:cubicBezTo>
                    <a:pt x="224790" y="822960"/>
                    <a:pt x="200660" y="825500"/>
                    <a:pt x="170180" y="821690"/>
                  </a:cubicBezTo>
                  <a:cubicBezTo>
                    <a:pt x="135890" y="816610"/>
                    <a:pt x="87630" y="817880"/>
                    <a:pt x="59690" y="796290"/>
                  </a:cubicBezTo>
                  <a:cubicBezTo>
                    <a:pt x="27940" y="770890"/>
                    <a:pt x="0" y="666750"/>
                    <a:pt x="0" y="666750"/>
                  </a:cubicBezTo>
                  <a:moveTo>
                    <a:pt x="298450" y="654050"/>
                  </a:moveTo>
                  <a:cubicBezTo>
                    <a:pt x="316230" y="652780"/>
                    <a:pt x="313690" y="645160"/>
                    <a:pt x="312420" y="643890"/>
                  </a:cubicBezTo>
                  <a:cubicBezTo>
                    <a:pt x="311150" y="642620"/>
                    <a:pt x="311150" y="643890"/>
                    <a:pt x="309880" y="643890"/>
                  </a:cubicBezTo>
                  <a:cubicBezTo>
                    <a:pt x="307340" y="645160"/>
                    <a:pt x="304800" y="648970"/>
                    <a:pt x="302260" y="650240"/>
                  </a:cubicBezTo>
                  <a:cubicBezTo>
                    <a:pt x="300990" y="651510"/>
                    <a:pt x="298450" y="654050"/>
                    <a:pt x="298450" y="654050"/>
                  </a:cubicBezTo>
                  <a:moveTo>
                    <a:pt x="1526540" y="575310"/>
                  </a:moveTo>
                  <a:cubicBezTo>
                    <a:pt x="1553210" y="574040"/>
                    <a:pt x="1545590" y="571500"/>
                    <a:pt x="1541780" y="571500"/>
                  </a:cubicBezTo>
                  <a:cubicBezTo>
                    <a:pt x="1536700" y="571500"/>
                    <a:pt x="1526540" y="575310"/>
                    <a:pt x="1526540" y="575310"/>
                  </a:cubicBezTo>
                  <a:moveTo>
                    <a:pt x="1943100" y="755650"/>
                  </a:moveTo>
                  <a:cubicBezTo>
                    <a:pt x="1944370" y="755650"/>
                    <a:pt x="1944370" y="755650"/>
                    <a:pt x="1944370" y="755650"/>
                  </a:cubicBezTo>
                  <a:cubicBezTo>
                    <a:pt x="1944370" y="755650"/>
                    <a:pt x="1943100" y="755650"/>
                    <a:pt x="1943100" y="755650"/>
                  </a:cubicBezTo>
                </a:path>
              </a:pathLst>
            </a:custGeom>
            <a:solidFill>
              <a:srgbClr val="55369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5574982" y="843915"/>
            <a:ext cx="1857375" cy="591502"/>
            <a:chOff x="0" y="0"/>
            <a:chExt cx="2476500" cy="7886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50800"/>
              <a:ext cx="2374900" cy="690880"/>
            </a:xfrm>
            <a:custGeom>
              <a:avLst/>
              <a:gdLst/>
              <a:ahLst/>
              <a:cxnLst/>
              <a:rect r="r" b="b" t="t" l="l"/>
              <a:pathLst>
                <a:path h="690880" w="2374900">
                  <a:moveTo>
                    <a:pt x="0" y="613410"/>
                  </a:moveTo>
                  <a:cubicBezTo>
                    <a:pt x="0" y="613410"/>
                    <a:pt x="1270" y="608330"/>
                    <a:pt x="1270" y="605790"/>
                  </a:cubicBezTo>
                  <a:cubicBezTo>
                    <a:pt x="2540" y="603250"/>
                    <a:pt x="3810" y="598170"/>
                    <a:pt x="3810" y="596900"/>
                  </a:cubicBezTo>
                  <a:cubicBezTo>
                    <a:pt x="3810" y="596900"/>
                    <a:pt x="5080" y="593090"/>
                    <a:pt x="6350" y="590550"/>
                  </a:cubicBezTo>
                  <a:cubicBezTo>
                    <a:pt x="7620" y="588010"/>
                    <a:pt x="10160" y="582930"/>
                    <a:pt x="10160" y="582930"/>
                  </a:cubicBezTo>
                  <a:cubicBezTo>
                    <a:pt x="10160" y="582930"/>
                    <a:pt x="13970" y="579120"/>
                    <a:pt x="15240" y="576580"/>
                  </a:cubicBezTo>
                  <a:cubicBezTo>
                    <a:pt x="16510" y="574040"/>
                    <a:pt x="20320" y="570230"/>
                    <a:pt x="20320" y="570230"/>
                  </a:cubicBezTo>
                  <a:cubicBezTo>
                    <a:pt x="20320" y="570230"/>
                    <a:pt x="24130" y="567690"/>
                    <a:pt x="26670" y="565150"/>
                  </a:cubicBezTo>
                  <a:cubicBezTo>
                    <a:pt x="27940" y="563880"/>
                    <a:pt x="30480" y="563880"/>
                    <a:pt x="33020" y="560070"/>
                  </a:cubicBezTo>
                  <a:cubicBezTo>
                    <a:pt x="39370" y="553720"/>
                    <a:pt x="52070" y="532130"/>
                    <a:pt x="67310" y="519430"/>
                  </a:cubicBezTo>
                  <a:cubicBezTo>
                    <a:pt x="86360" y="502920"/>
                    <a:pt x="118110" y="491490"/>
                    <a:pt x="144780" y="474980"/>
                  </a:cubicBezTo>
                  <a:cubicBezTo>
                    <a:pt x="172720" y="457200"/>
                    <a:pt x="198120" y="436880"/>
                    <a:pt x="229870" y="416560"/>
                  </a:cubicBezTo>
                  <a:cubicBezTo>
                    <a:pt x="269240" y="391160"/>
                    <a:pt x="312420" y="367030"/>
                    <a:pt x="361950" y="336550"/>
                  </a:cubicBezTo>
                  <a:cubicBezTo>
                    <a:pt x="424180" y="295910"/>
                    <a:pt x="539750" y="215900"/>
                    <a:pt x="575310" y="196850"/>
                  </a:cubicBezTo>
                  <a:cubicBezTo>
                    <a:pt x="586740" y="190500"/>
                    <a:pt x="596900" y="190500"/>
                    <a:pt x="596900" y="186690"/>
                  </a:cubicBezTo>
                  <a:cubicBezTo>
                    <a:pt x="596900" y="181610"/>
                    <a:pt x="572770" y="173990"/>
                    <a:pt x="560070" y="170180"/>
                  </a:cubicBezTo>
                  <a:cubicBezTo>
                    <a:pt x="546100" y="166370"/>
                    <a:pt x="520700" y="162560"/>
                    <a:pt x="518160" y="162560"/>
                  </a:cubicBezTo>
                  <a:cubicBezTo>
                    <a:pt x="518160" y="162560"/>
                    <a:pt x="518160" y="162560"/>
                    <a:pt x="516890" y="162560"/>
                  </a:cubicBezTo>
                  <a:cubicBezTo>
                    <a:pt x="515620" y="162560"/>
                    <a:pt x="511810" y="161290"/>
                    <a:pt x="509270" y="161290"/>
                  </a:cubicBezTo>
                  <a:cubicBezTo>
                    <a:pt x="505460" y="160020"/>
                    <a:pt x="502920" y="158750"/>
                    <a:pt x="500380" y="157480"/>
                  </a:cubicBezTo>
                  <a:cubicBezTo>
                    <a:pt x="497840" y="156210"/>
                    <a:pt x="494030" y="156210"/>
                    <a:pt x="492760" y="154940"/>
                  </a:cubicBezTo>
                  <a:cubicBezTo>
                    <a:pt x="490220" y="154940"/>
                    <a:pt x="490220" y="153670"/>
                    <a:pt x="488950" y="152400"/>
                  </a:cubicBezTo>
                  <a:cubicBezTo>
                    <a:pt x="487680" y="152400"/>
                    <a:pt x="486410" y="152400"/>
                    <a:pt x="485140" y="151130"/>
                  </a:cubicBezTo>
                  <a:cubicBezTo>
                    <a:pt x="482600" y="149860"/>
                    <a:pt x="480060" y="147320"/>
                    <a:pt x="477520" y="144780"/>
                  </a:cubicBezTo>
                  <a:cubicBezTo>
                    <a:pt x="476250" y="143510"/>
                    <a:pt x="472440" y="140970"/>
                    <a:pt x="471170" y="139700"/>
                  </a:cubicBezTo>
                  <a:cubicBezTo>
                    <a:pt x="469900" y="138430"/>
                    <a:pt x="468630" y="137160"/>
                    <a:pt x="468630" y="135890"/>
                  </a:cubicBezTo>
                  <a:cubicBezTo>
                    <a:pt x="467360" y="134620"/>
                    <a:pt x="466090" y="134620"/>
                    <a:pt x="464820" y="133350"/>
                  </a:cubicBezTo>
                  <a:cubicBezTo>
                    <a:pt x="463550" y="132080"/>
                    <a:pt x="462280" y="128270"/>
                    <a:pt x="461010" y="125730"/>
                  </a:cubicBezTo>
                  <a:cubicBezTo>
                    <a:pt x="458470" y="123190"/>
                    <a:pt x="455930" y="120650"/>
                    <a:pt x="454660" y="118110"/>
                  </a:cubicBezTo>
                  <a:cubicBezTo>
                    <a:pt x="454660" y="116840"/>
                    <a:pt x="454660" y="115570"/>
                    <a:pt x="453390" y="114300"/>
                  </a:cubicBezTo>
                  <a:cubicBezTo>
                    <a:pt x="453390" y="113030"/>
                    <a:pt x="452120" y="111760"/>
                    <a:pt x="452120" y="110490"/>
                  </a:cubicBezTo>
                  <a:cubicBezTo>
                    <a:pt x="450850" y="107950"/>
                    <a:pt x="450850" y="104140"/>
                    <a:pt x="449580" y="101600"/>
                  </a:cubicBezTo>
                  <a:cubicBezTo>
                    <a:pt x="449580" y="99060"/>
                    <a:pt x="448310" y="95250"/>
                    <a:pt x="447040" y="93980"/>
                  </a:cubicBezTo>
                  <a:cubicBezTo>
                    <a:pt x="447040" y="91440"/>
                    <a:pt x="447040" y="90170"/>
                    <a:pt x="447040" y="88900"/>
                  </a:cubicBezTo>
                  <a:cubicBezTo>
                    <a:pt x="447040" y="87630"/>
                    <a:pt x="447040" y="86360"/>
                    <a:pt x="447040" y="85090"/>
                  </a:cubicBezTo>
                  <a:cubicBezTo>
                    <a:pt x="447040" y="82550"/>
                    <a:pt x="447040" y="78740"/>
                    <a:pt x="448310" y="76200"/>
                  </a:cubicBezTo>
                  <a:cubicBezTo>
                    <a:pt x="448310" y="72390"/>
                    <a:pt x="447040" y="69850"/>
                    <a:pt x="448310" y="67310"/>
                  </a:cubicBezTo>
                  <a:cubicBezTo>
                    <a:pt x="448310" y="64770"/>
                    <a:pt x="449580" y="64770"/>
                    <a:pt x="449580" y="62230"/>
                  </a:cubicBezTo>
                  <a:cubicBezTo>
                    <a:pt x="449580" y="60960"/>
                    <a:pt x="449580" y="59690"/>
                    <a:pt x="449580" y="58420"/>
                  </a:cubicBezTo>
                  <a:cubicBezTo>
                    <a:pt x="450850" y="55880"/>
                    <a:pt x="453390" y="53340"/>
                    <a:pt x="453390" y="50800"/>
                  </a:cubicBezTo>
                  <a:cubicBezTo>
                    <a:pt x="454660" y="48260"/>
                    <a:pt x="455930" y="44450"/>
                    <a:pt x="457200" y="41910"/>
                  </a:cubicBezTo>
                  <a:cubicBezTo>
                    <a:pt x="457200" y="40640"/>
                    <a:pt x="458470" y="40640"/>
                    <a:pt x="459740" y="39370"/>
                  </a:cubicBezTo>
                  <a:cubicBezTo>
                    <a:pt x="461010" y="38100"/>
                    <a:pt x="461010" y="35560"/>
                    <a:pt x="462280" y="34290"/>
                  </a:cubicBezTo>
                  <a:cubicBezTo>
                    <a:pt x="463550" y="33020"/>
                    <a:pt x="466090" y="30480"/>
                    <a:pt x="467360" y="27940"/>
                  </a:cubicBezTo>
                  <a:cubicBezTo>
                    <a:pt x="469900" y="26670"/>
                    <a:pt x="471170" y="22860"/>
                    <a:pt x="473710" y="21590"/>
                  </a:cubicBezTo>
                  <a:cubicBezTo>
                    <a:pt x="474980" y="20320"/>
                    <a:pt x="476250" y="20320"/>
                    <a:pt x="477520" y="19050"/>
                  </a:cubicBezTo>
                  <a:cubicBezTo>
                    <a:pt x="478790" y="17780"/>
                    <a:pt x="478790" y="16510"/>
                    <a:pt x="480060" y="16510"/>
                  </a:cubicBezTo>
                  <a:cubicBezTo>
                    <a:pt x="482600" y="15240"/>
                    <a:pt x="485140" y="13970"/>
                    <a:pt x="487680" y="12700"/>
                  </a:cubicBezTo>
                  <a:cubicBezTo>
                    <a:pt x="490220" y="10160"/>
                    <a:pt x="492760" y="8890"/>
                    <a:pt x="495300" y="7620"/>
                  </a:cubicBezTo>
                  <a:cubicBezTo>
                    <a:pt x="496570" y="6350"/>
                    <a:pt x="497840" y="6350"/>
                    <a:pt x="500380" y="6350"/>
                  </a:cubicBezTo>
                  <a:cubicBezTo>
                    <a:pt x="501650" y="5080"/>
                    <a:pt x="501650" y="5080"/>
                    <a:pt x="504190" y="3810"/>
                  </a:cubicBezTo>
                  <a:cubicBezTo>
                    <a:pt x="505460" y="3810"/>
                    <a:pt x="509270" y="3810"/>
                    <a:pt x="513080" y="2540"/>
                  </a:cubicBezTo>
                  <a:cubicBezTo>
                    <a:pt x="515620" y="2540"/>
                    <a:pt x="518160" y="1270"/>
                    <a:pt x="520700" y="1270"/>
                  </a:cubicBezTo>
                  <a:cubicBezTo>
                    <a:pt x="523240" y="1270"/>
                    <a:pt x="524510" y="1270"/>
                    <a:pt x="525780" y="1270"/>
                  </a:cubicBezTo>
                  <a:cubicBezTo>
                    <a:pt x="527050" y="1270"/>
                    <a:pt x="528320" y="0"/>
                    <a:pt x="529590" y="0"/>
                  </a:cubicBezTo>
                  <a:cubicBezTo>
                    <a:pt x="532130" y="0"/>
                    <a:pt x="535940" y="1270"/>
                    <a:pt x="538480" y="2540"/>
                  </a:cubicBezTo>
                  <a:cubicBezTo>
                    <a:pt x="541020" y="2540"/>
                    <a:pt x="544830" y="2540"/>
                    <a:pt x="547370" y="2540"/>
                  </a:cubicBezTo>
                  <a:cubicBezTo>
                    <a:pt x="548640" y="3810"/>
                    <a:pt x="549910" y="3810"/>
                    <a:pt x="551180" y="5080"/>
                  </a:cubicBezTo>
                  <a:cubicBezTo>
                    <a:pt x="552450" y="5080"/>
                    <a:pt x="553720" y="5080"/>
                    <a:pt x="556260" y="5080"/>
                  </a:cubicBezTo>
                  <a:cubicBezTo>
                    <a:pt x="557530" y="6350"/>
                    <a:pt x="558800" y="7620"/>
                    <a:pt x="562610" y="8890"/>
                  </a:cubicBezTo>
                  <a:cubicBezTo>
                    <a:pt x="574040" y="13970"/>
                    <a:pt x="617220" y="38100"/>
                    <a:pt x="645160" y="43180"/>
                  </a:cubicBezTo>
                  <a:cubicBezTo>
                    <a:pt x="671830" y="48260"/>
                    <a:pt x="697230" y="41910"/>
                    <a:pt x="725170" y="41910"/>
                  </a:cubicBezTo>
                  <a:cubicBezTo>
                    <a:pt x="756920" y="41910"/>
                    <a:pt x="789940" y="43180"/>
                    <a:pt x="826770" y="43180"/>
                  </a:cubicBezTo>
                  <a:cubicBezTo>
                    <a:pt x="869950" y="43180"/>
                    <a:pt x="924560" y="41910"/>
                    <a:pt x="966470" y="41910"/>
                  </a:cubicBezTo>
                  <a:cubicBezTo>
                    <a:pt x="1002030" y="41910"/>
                    <a:pt x="1029970" y="41910"/>
                    <a:pt x="1062990" y="43180"/>
                  </a:cubicBezTo>
                  <a:cubicBezTo>
                    <a:pt x="1096010" y="43180"/>
                    <a:pt x="1134110" y="43180"/>
                    <a:pt x="1167130" y="43180"/>
                  </a:cubicBezTo>
                  <a:cubicBezTo>
                    <a:pt x="1197610" y="43180"/>
                    <a:pt x="1223010" y="43180"/>
                    <a:pt x="1252220" y="44450"/>
                  </a:cubicBezTo>
                  <a:cubicBezTo>
                    <a:pt x="1283970" y="44450"/>
                    <a:pt x="1316990" y="44450"/>
                    <a:pt x="1352550" y="45720"/>
                  </a:cubicBezTo>
                  <a:cubicBezTo>
                    <a:pt x="1394460" y="45720"/>
                    <a:pt x="1447800" y="46990"/>
                    <a:pt x="1487170" y="48260"/>
                  </a:cubicBezTo>
                  <a:cubicBezTo>
                    <a:pt x="1520190" y="49530"/>
                    <a:pt x="1546860" y="49530"/>
                    <a:pt x="1577340" y="52070"/>
                  </a:cubicBezTo>
                  <a:cubicBezTo>
                    <a:pt x="1610360" y="54610"/>
                    <a:pt x="1644650" y="57150"/>
                    <a:pt x="1676400" y="62230"/>
                  </a:cubicBezTo>
                  <a:cubicBezTo>
                    <a:pt x="1706880" y="67310"/>
                    <a:pt x="1729740" y="77470"/>
                    <a:pt x="1762760" y="81280"/>
                  </a:cubicBezTo>
                  <a:cubicBezTo>
                    <a:pt x="1807210" y="86360"/>
                    <a:pt x="1874520" y="80010"/>
                    <a:pt x="1917700" y="82550"/>
                  </a:cubicBezTo>
                  <a:cubicBezTo>
                    <a:pt x="1948180" y="83820"/>
                    <a:pt x="1986280" y="87630"/>
                    <a:pt x="1996440" y="90170"/>
                  </a:cubicBezTo>
                  <a:cubicBezTo>
                    <a:pt x="1998980" y="90170"/>
                    <a:pt x="1998980" y="91440"/>
                    <a:pt x="2001520" y="91440"/>
                  </a:cubicBezTo>
                  <a:cubicBezTo>
                    <a:pt x="2011680" y="92710"/>
                    <a:pt x="2071370" y="93980"/>
                    <a:pt x="2071370" y="93980"/>
                  </a:cubicBezTo>
                  <a:cubicBezTo>
                    <a:pt x="2071370" y="93980"/>
                    <a:pt x="2076450" y="93980"/>
                    <a:pt x="2080260" y="93980"/>
                  </a:cubicBezTo>
                  <a:cubicBezTo>
                    <a:pt x="2082800" y="93980"/>
                    <a:pt x="2087880" y="93980"/>
                    <a:pt x="2087880" y="93980"/>
                  </a:cubicBezTo>
                  <a:cubicBezTo>
                    <a:pt x="2089150" y="93980"/>
                    <a:pt x="2094230" y="95250"/>
                    <a:pt x="2096770" y="96520"/>
                  </a:cubicBezTo>
                  <a:cubicBezTo>
                    <a:pt x="2099310" y="96520"/>
                    <a:pt x="2104390" y="97790"/>
                    <a:pt x="2105660" y="97790"/>
                  </a:cubicBezTo>
                  <a:cubicBezTo>
                    <a:pt x="2105660" y="97790"/>
                    <a:pt x="2110740" y="100330"/>
                    <a:pt x="2113280" y="102870"/>
                  </a:cubicBezTo>
                  <a:cubicBezTo>
                    <a:pt x="2115820" y="104140"/>
                    <a:pt x="2119630" y="106680"/>
                    <a:pt x="2120900" y="106680"/>
                  </a:cubicBezTo>
                  <a:cubicBezTo>
                    <a:pt x="2120900" y="106680"/>
                    <a:pt x="2124710" y="110490"/>
                    <a:pt x="2127250" y="111760"/>
                  </a:cubicBezTo>
                  <a:cubicBezTo>
                    <a:pt x="2128520" y="114300"/>
                    <a:pt x="2133600" y="116840"/>
                    <a:pt x="2133600" y="118110"/>
                  </a:cubicBezTo>
                  <a:cubicBezTo>
                    <a:pt x="2133600" y="118110"/>
                    <a:pt x="2134870" y="121920"/>
                    <a:pt x="2137410" y="123190"/>
                  </a:cubicBezTo>
                  <a:cubicBezTo>
                    <a:pt x="2145030" y="127000"/>
                    <a:pt x="2171700" y="121920"/>
                    <a:pt x="2194560" y="127000"/>
                  </a:cubicBezTo>
                  <a:cubicBezTo>
                    <a:pt x="2227580" y="133350"/>
                    <a:pt x="2286000" y="147320"/>
                    <a:pt x="2315210" y="175260"/>
                  </a:cubicBezTo>
                  <a:cubicBezTo>
                    <a:pt x="2345690" y="203200"/>
                    <a:pt x="2374900" y="260350"/>
                    <a:pt x="2374900" y="297180"/>
                  </a:cubicBezTo>
                  <a:cubicBezTo>
                    <a:pt x="2373630" y="325120"/>
                    <a:pt x="2350770" y="363220"/>
                    <a:pt x="2332990" y="373380"/>
                  </a:cubicBezTo>
                  <a:cubicBezTo>
                    <a:pt x="2320290" y="381000"/>
                    <a:pt x="2294890" y="367030"/>
                    <a:pt x="2288540" y="370840"/>
                  </a:cubicBezTo>
                  <a:cubicBezTo>
                    <a:pt x="2286000" y="372110"/>
                    <a:pt x="2286000" y="374650"/>
                    <a:pt x="2284730" y="377190"/>
                  </a:cubicBezTo>
                  <a:cubicBezTo>
                    <a:pt x="2283460" y="379730"/>
                    <a:pt x="2280920" y="384810"/>
                    <a:pt x="2280920" y="384810"/>
                  </a:cubicBezTo>
                  <a:cubicBezTo>
                    <a:pt x="2280920" y="384810"/>
                    <a:pt x="2277110" y="389890"/>
                    <a:pt x="2274570" y="392430"/>
                  </a:cubicBezTo>
                  <a:cubicBezTo>
                    <a:pt x="2273300" y="393700"/>
                    <a:pt x="2269490" y="398780"/>
                    <a:pt x="2269490" y="398780"/>
                  </a:cubicBezTo>
                  <a:cubicBezTo>
                    <a:pt x="2269490" y="398780"/>
                    <a:pt x="2264410" y="402590"/>
                    <a:pt x="2261870" y="403860"/>
                  </a:cubicBezTo>
                  <a:cubicBezTo>
                    <a:pt x="2259330" y="405130"/>
                    <a:pt x="2254250" y="408940"/>
                    <a:pt x="2254250" y="408940"/>
                  </a:cubicBezTo>
                  <a:cubicBezTo>
                    <a:pt x="2254250" y="408940"/>
                    <a:pt x="2249170" y="411480"/>
                    <a:pt x="2245360" y="411480"/>
                  </a:cubicBezTo>
                  <a:cubicBezTo>
                    <a:pt x="2242820" y="412750"/>
                    <a:pt x="2237740" y="415290"/>
                    <a:pt x="2237740" y="415290"/>
                  </a:cubicBezTo>
                  <a:cubicBezTo>
                    <a:pt x="2237740" y="415290"/>
                    <a:pt x="2231390" y="415290"/>
                    <a:pt x="2228850" y="416560"/>
                  </a:cubicBezTo>
                  <a:cubicBezTo>
                    <a:pt x="2225040" y="416560"/>
                    <a:pt x="2219960" y="415290"/>
                    <a:pt x="2219960" y="417830"/>
                  </a:cubicBezTo>
                  <a:cubicBezTo>
                    <a:pt x="2218690" y="419100"/>
                    <a:pt x="2227580" y="425450"/>
                    <a:pt x="2226310" y="427990"/>
                  </a:cubicBezTo>
                  <a:cubicBezTo>
                    <a:pt x="2222500" y="436880"/>
                    <a:pt x="2153920" y="436880"/>
                    <a:pt x="2119630" y="438150"/>
                  </a:cubicBezTo>
                  <a:cubicBezTo>
                    <a:pt x="2089150" y="438150"/>
                    <a:pt x="2063750" y="436880"/>
                    <a:pt x="2032000" y="434340"/>
                  </a:cubicBezTo>
                  <a:cubicBezTo>
                    <a:pt x="1997710" y="431800"/>
                    <a:pt x="1960880" y="431800"/>
                    <a:pt x="1921510" y="425450"/>
                  </a:cubicBezTo>
                  <a:cubicBezTo>
                    <a:pt x="1875790" y="417830"/>
                    <a:pt x="1821180" y="394970"/>
                    <a:pt x="1772920" y="388620"/>
                  </a:cubicBezTo>
                  <a:cubicBezTo>
                    <a:pt x="1728470" y="383540"/>
                    <a:pt x="1682750" y="388620"/>
                    <a:pt x="1645920" y="388620"/>
                  </a:cubicBezTo>
                  <a:cubicBezTo>
                    <a:pt x="1617980" y="388620"/>
                    <a:pt x="1588770" y="384810"/>
                    <a:pt x="1572260" y="387350"/>
                  </a:cubicBezTo>
                  <a:cubicBezTo>
                    <a:pt x="1563370" y="389890"/>
                    <a:pt x="1562100" y="393700"/>
                    <a:pt x="1551940" y="396240"/>
                  </a:cubicBezTo>
                  <a:cubicBezTo>
                    <a:pt x="1530350" y="402590"/>
                    <a:pt x="1484630" y="402590"/>
                    <a:pt x="1446530" y="410210"/>
                  </a:cubicBezTo>
                  <a:cubicBezTo>
                    <a:pt x="1400810" y="419100"/>
                    <a:pt x="1348740" y="436880"/>
                    <a:pt x="1294130" y="449580"/>
                  </a:cubicBezTo>
                  <a:cubicBezTo>
                    <a:pt x="1235710" y="462280"/>
                    <a:pt x="1167130" y="473710"/>
                    <a:pt x="1108710" y="483870"/>
                  </a:cubicBezTo>
                  <a:cubicBezTo>
                    <a:pt x="1054100" y="494030"/>
                    <a:pt x="1009650" y="496570"/>
                    <a:pt x="953770" y="509270"/>
                  </a:cubicBezTo>
                  <a:cubicBezTo>
                    <a:pt x="887730" y="524510"/>
                    <a:pt x="805180" y="554990"/>
                    <a:pt x="735330" y="571500"/>
                  </a:cubicBezTo>
                  <a:cubicBezTo>
                    <a:pt x="673100" y="586740"/>
                    <a:pt x="615950" y="598170"/>
                    <a:pt x="556260" y="607060"/>
                  </a:cubicBezTo>
                  <a:cubicBezTo>
                    <a:pt x="496570" y="617220"/>
                    <a:pt x="435610" y="615950"/>
                    <a:pt x="375920" y="629920"/>
                  </a:cubicBezTo>
                  <a:cubicBezTo>
                    <a:pt x="314960" y="642620"/>
                    <a:pt x="245110" y="681990"/>
                    <a:pt x="194310" y="687070"/>
                  </a:cubicBezTo>
                  <a:cubicBezTo>
                    <a:pt x="158750" y="690880"/>
                    <a:pt x="100330" y="675640"/>
                    <a:pt x="100330" y="675640"/>
                  </a:cubicBezTo>
                  <a:cubicBezTo>
                    <a:pt x="100330" y="675640"/>
                    <a:pt x="95250" y="676910"/>
                    <a:pt x="92710" y="678180"/>
                  </a:cubicBezTo>
                  <a:cubicBezTo>
                    <a:pt x="90170" y="679450"/>
                    <a:pt x="85090" y="681990"/>
                    <a:pt x="85090" y="681990"/>
                  </a:cubicBezTo>
                  <a:cubicBezTo>
                    <a:pt x="85090" y="681990"/>
                    <a:pt x="80010" y="681990"/>
                    <a:pt x="77470" y="683260"/>
                  </a:cubicBezTo>
                  <a:cubicBezTo>
                    <a:pt x="74930" y="683260"/>
                    <a:pt x="69850" y="684530"/>
                    <a:pt x="69850" y="684530"/>
                  </a:cubicBezTo>
                  <a:cubicBezTo>
                    <a:pt x="69850" y="684530"/>
                    <a:pt x="64770" y="683260"/>
                    <a:pt x="62230" y="683260"/>
                  </a:cubicBezTo>
                  <a:cubicBezTo>
                    <a:pt x="59690" y="683260"/>
                    <a:pt x="53340" y="683260"/>
                    <a:pt x="53340" y="683260"/>
                  </a:cubicBezTo>
                  <a:cubicBezTo>
                    <a:pt x="53340" y="683260"/>
                    <a:pt x="48260" y="681990"/>
                    <a:pt x="45720" y="680720"/>
                  </a:cubicBezTo>
                  <a:cubicBezTo>
                    <a:pt x="43180" y="679450"/>
                    <a:pt x="38100" y="678180"/>
                    <a:pt x="38100" y="678180"/>
                  </a:cubicBezTo>
                  <a:cubicBezTo>
                    <a:pt x="38100" y="678180"/>
                    <a:pt x="34290" y="675640"/>
                    <a:pt x="31750" y="674370"/>
                  </a:cubicBezTo>
                  <a:cubicBezTo>
                    <a:pt x="29210" y="673100"/>
                    <a:pt x="25400" y="669290"/>
                    <a:pt x="25400" y="669290"/>
                  </a:cubicBezTo>
                  <a:cubicBezTo>
                    <a:pt x="25400" y="669290"/>
                    <a:pt x="21590" y="665480"/>
                    <a:pt x="19050" y="664210"/>
                  </a:cubicBezTo>
                  <a:cubicBezTo>
                    <a:pt x="17780" y="661670"/>
                    <a:pt x="13970" y="657860"/>
                    <a:pt x="13970" y="657860"/>
                  </a:cubicBezTo>
                  <a:cubicBezTo>
                    <a:pt x="13970" y="657860"/>
                    <a:pt x="11430" y="654050"/>
                    <a:pt x="10160" y="651510"/>
                  </a:cubicBezTo>
                  <a:cubicBezTo>
                    <a:pt x="8890" y="648970"/>
                    <a:pt x="5080" y="645160"/>
                    <a:pt x="5080" y="643890"/>
                  </a:cubicBezTo>
                  <a:cubicBezTo>
                    <a:pt x="5080" y="643890"/>
                    <a:pt x="3810" y="638810"/>
                    <a:pt x="3810" y="636270"/>
                  </a:cubicBezTo>
                  <a:cubicBezTo>
                    <a:pt x="2540" y="633730"/>
                    <a:pt x="1270" y="628650"/>
                    <a:pt x="1270" y="628650"/>
                  </a:cubicBezTo>
                  <a:cubicBezTo>
                    <a:pt x="1270" y="628650"/>
                    <a:pt x="1270" y="623570"/>
                    <a:pt x="1270" y="621030"/>
                  </a:cubicBezTo>
                  <a:cubicBezTo>
                    <a:pt x="0" y="618490"/>
                    <a:pt x="0" y="613410"/>
                    <a:pt x="0" y="613410"/>
                  </a:cubicBezTo>
                  <a:moveTo>
                    <a:pt x="299720" y="519430"/>
                  </a:moveTo>
                  <a:cubicBezTo>
                    <a:pt x="379730" y="496570"/>
                    <a:pt x="504190" y="488950"/>
                    <a:pt x="542290" y="482600"/>
                  </a:cubicBezTo>
                  <a:cubicBezTo>
                    <a:pt x="556260" y="481330"/>
                    <a:pt x="572770" y="478790"/>
                    <a:pt x="572770" y="477520"/>
                  </a:cubicBezTo>
                  <a:cubicBezTo>
                    <a:pt x="572770" y="476250"/>
                    <a:pt x="568960" y="476250"/>
                    <a:pt x="568960" y="476250"/>
                  </a:cubicBezTo>
                  <a:cubicBezTo>
                    <a:pt x="567690" y="476250"/>
                    <a:pt x="562610" y="472440"/>
                    <a:pt x="560070" y="471170"/>
                  </a:cubicBezTo>
                  <a:cubicBezTo>
                    <a:pt x="557530" y="468630"/>
                    <a:pt x="552450" y="466090"/>
                    <a:pt x="552450" y="466090"/>
                  </a:cubicBezTo>
                  <a:cubicBezTo>
                    <a:pt x="552450" y="466090"/>
                    <a:pt x="548640" y="461010"/>
                    <a:pt x="546100" y="458470"/>
                  </a:cubicBezTo>
                  <a:cubicBezTo>
                    <a:pt x="543560" y="457200"/>
                    <a:pt x="539750" y="452120"/>
                    <a:pt x="539750" y="452120"/>
                  </a:cubicBezTo>
                  <a:cubicBezTo>
                    <a:pt x="539750" y="452120"/>
                    <a:pt x="537210" y="447040"/>
                    <a:pt x="534670" y="444500"/>
                  </a:cubicBezTo>
                  <a:cubicBezTo>
                    <a:pt x="533400" y="441960"/>
                    <a:pt x="530860" y="435610"/>
                    <a:pt x="530860" y="435610"/>
                  </a:cubicBezTo>
                  <a:cubicBezTo>
                    <a:pt x="530860" y="435610"/>
                    <a:pt x="528320" y="430530"/>
                    <a:pt x="528320" y="426720"/>
                  </a:cubicBezTo>
                  <a:cubicBezTo>
                    <a:pt x="527050" y="424180"/>
                    <a:pt x="525780" y="417830"/>
                    <a:pt x="525780" y="417830"/>
                  </a:cubicBezTo>
                  <a:cubicBezTo>
                    <a:pt x="525780" y="417830"/>
                    <a:pt x="525780" y="411480"/>
                    <a:pt x="525780" y="408940"/>
                  </a:cubicBezTo>
                  <a:cubicBezTo>
                    <a:pt x="524510" y="405130"/>
                    <a:pt x="524510" y="400050"/>
                    <a:pt x="524510" y="400050"/>
                  </a:cubicBezTo>
                  <a:cubicBezTo>
                    <a:pt x="524510" y="398780"/>
                    <a:pt x="525780" y="393700"/>
                    <a:pt x="527050" y="389890"/>
                  </a:cubicBezTo>
                  <a:cubicBezTo>
                    <a:pt x="527050" y="387350"/>
                    <a:pt x="528320" y="381000"/>
                    <a:pt x="528320" y="381000"/>
                  </a:cubicBezTo>
                  <a:cubicBezTo>
                    <a:pt x="528320" y="381000"/>
                    <a:pt x="529590" y="379730"/>
                    <a:pt x="529590" y="379730"/>
                  </a:cubicBezTo>
                  <a:cubicBezTo>
                    <a:pt x="528320" y="378460"/>
                    <a:pt x="466090" y="421640"/>
                    <a:pt x="430530" y="443230"/>
                  </a:cubicBezTo>
                  <a:cubicBezTo>
                    <a:pt x="389890" y="467360"/>
                    <a:pt x="299720" y="519430"/>
                    <a:pt x="299720" y="519430"/>
                  </a:cubicBezTo>
                  <a:moveTo>
                    <a:pt x="623570" y="320040"/>
                  </a:moveTo>
                  <a:cubicBezTo>
                    <a:pt x="674370" y="300990"/>
                    <a:pt x="674370" y="300990"/>
                    <a:pt x="674370" y="299720"/>
                  </a:cubicBezTo>
                  <a:cubicBezTo>
                    <a:pt x="674370" y="299720"/>
                    <a:pt x="674370" y="298450"/>
                    <a:pt x="674370" y="297180"/>
                  </a:cubicBezTo>
                  <a:cubicBezTo>
                    <a:pt x="670560" y="295910"/>
                    <a:pt x="636270" y="312420"/>
                    <a:pt x="628650" y="316230"/>
                  </a:cubicBezTo>
                  <a:cubicBezTo>
                    <a:pt x="626110" y="317500"/>
                    <a:pt x="623570" y="320040"/>
                    <a:pt x="623570" y="320040"/>
                  </a:cubicBezTo>
                  <a:moveTo>
                    <a:pt x="861060" y="212090"/>
                  </a:moveTo>
                  <a:cubicBezTo>
                    <a:pt x="887730" y="207010"/>
                    <a:pt x="887730" y="205740"/>
                    <a:pt x="887730" y="205740"/>
                  </a:cubicBezTo>
                  <a:cubicBezTo>
                    <a:pt x="887730" y="205740"/>
                    <a:pt x="889000" y="203200"/>
                    <a:pt x="889000" y="203200"/>
                  </a:cubicBezTo>
                  <a:cubicBezTo>
                    <a:pt x="887730" y="200660"/>
                    <a:pt x="871220" y="200660"/>
                    <a:pt x="868680" y="201930"/>
                  </a:cubicBezTo>
                  <a:cubicBezTo>
                    <a:pt x="867410" y="203200"/>
                    <a:pt x="867410" y="204470"/>
                    <a:pt x="866140" y="205740"/>
                  </a:cubicBezTo>
                  <a:cubicBezTo>
                    <a:pt x="864870" y="208280"/>
                    <a:pt x="861060" y="212090"/>
                    <a:pt x="861060" y="212090"/>
                  </a:cubicBezTo>
                  <a:moveTo>
                    <a:pt x="1018540" y="378460"/>
                  </a:moveTo>
                  <a:cubicBezTo>
                    <a:pt x="1033780" y="375920"/>
                    <a:pt x="1033780" y="375920"/>
                    <a:pt x="1033780" y="375920"/>
                  </a:cubicBezTo>
                  <a:cubicBezTo>
                    <a:pt x="1032510" y="375920"/>
                    <a:pt x="1031240" y="373380"/>
                    <a:pt x="1029970" y="372110"/>
                  </a:cubicBezTo>
                  <a:cubicBezTo>
                    <a:pt x="1028700" y="372110"/>
                    <a:pt x="1023620" y="374650"/>
                    <a:pt x="1021080" y="374650"/>
                  </a:cubicBezTo>
                  <a:cubicBezTo>
                    <a:pt x="1019810" y="375920"/>
                    <a:pt x="1019810" y="375920"/>
                    <a:pt x="1018540" y="375920"/>
                  </a:cubicBezTo>
                  <a:cubicBezTo>
                    <a:pt x="1018540" y="375920"/>
                    <a:pt x="1018540" y="377190"/>
                    <a:pt x="1018540" y="377190"/>
                  </a:cubicBezTo>
                  <a:cubicBezTo>
                    <a:pt x="1018540" y="377190"/>
                    <a:pt x="1018540" y="378460"/>
                    <a:pt x="1018540" y="378460"/>
                  </a:cubicBezTo>
                  <a:moveTo>
                    <a:pt x="1865630" y="284480"/>
                  </a:moveTo>
                  <a:cubicBezTo>
                    <a:pt x="1879600" y="287020"/>
                    <a:pt x="1938020" y="292100"/>
                    <a:pt x="1938020" y="290830"/>
                  </a:cubicBezTo>
                  <a:cubicBezTo>
                    <a:pt x="1938020" y="289560"/>
                    <a:pt x="1907540" y="281940"/>
                    <a:pt x="1907540" y="281940"/>
                  </a:cubicBezTo>
                  <a:cubicBezTo>
                    <a:pt x="1907540" y="281940"/>
                    <a:pt x="1901190" y="279400"/>
                    <a:pt x="1898650" y="278130"/>
                  </a:cubicBezTo>
                  <a:cubicBezTo>
                    <a:pt x="1897380" y="276860"/>
                    <a:pt x="1896110" y="275590"/>
                    <a:pt x="1893570" y="275590"/>
                  </a:cubicBezTo>
                  <a:cubicBezTo>
                    <a:pt x="1887220" y="274320"/>
                    <a:pt x="1865630" y="284480"/>
                    <a:pt x="1865630" y="284480"/>
                  </a:cubicBezTo>
                </a:path>
              </a:pathLst>
            </a:custGeom>
            <a:solidFill>
              <a:srgbClr val="55369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904875" y="915352"/>
            <a:ext cx="1578292" cy="274320"/>
            <a:chOff x="0" y="0"/>
            <a:chExt cx="2104390" cy="3657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9530" y="39370"/>
              <a:ext cx="2005330" cy="279400"/>
            </a:xfrm>
            <a:custGeom>
              <a:avLst/>
              <a:gdLst/>
              <a:ahLst/>
              <a:cxnLst/>
              <a:rect r="r" b="b" t="t" l="l"/>
              <a:pathLst>
                <a:path h="279400" w="2005330">
                  <a:moveTo>
                    <a:pt x="431800" y="269240"/>
                  </a:moveTo>
                  <a:cubicBezTo>
                    <a:pt x="227330" y="160020"/>
                    <a:pt x="185420" y="157480"/>
                    <a:pt x="151130" y="160020"/>
                  </a:cubicBezTo>
                  <a:cubicBezTo>
                    <a:pt x="121920" y="162560"/>
                    <a:pt x="93980" y="180340"/>
                    <a:pt x="73660" y="180340"/>
                  </a:cubicBezTo>
                  <a:cubicBezTo>
                    <a:pt x="59690" y="180340"/>
                    <a:pt x="49530" y="176530"/>
                    <a:pt x="38100" y="168910"/>
                  </a:cubicBezTo>
                  <a:cubicBezTo>
                    <a:pt x="25400" y="161290"/>
                    <a:pt x="10160" y="140970"/>
                    <a:pt x="5080" y="127000"/>
                  </a:cubicBezTo>
                  <a:cubicBezTo>
                    <a:pt x="0" y="114300"/>
                    <a:pt x="0" y="101600"/>
                    <a:pt x="2540" y="90170"/>
                  </a:cubicBezTo>
                  <a:cubicBezTo>
                    <a:pt x="5080" y="78740"/>
                    <a:pt x="8890" y="66040"/>
                    <a:pt x="17780" y="55880"/>
                  </a:cubicBezTo>
                  <a:cubicBezTo>
                    <a:pt x="27940" y="44450"/>
                    <a:pt x="43180" y="30480"/>
                    <a:pt x="63500" y="27940"/>
                  </a:cubicBezTo>
                  <a:cubicBezTo>
                    <a:pt x="97790" y="24130"/>
                    <a:pt x="166370" y="62230"/>
                    <a:pt x="209550" y="71120"/>
                  </a:cubicBezTo>
                  <a:cubicBezTo>
                    <a:pt x="242570" y="77470"/>
                    <a:pt x="251460" y="77470"/>
                    <a:pt x="299720" y="78740"/>
                  </a:cubicBezTo>
                  <a:cubicBezTo>
                    <a:pt x="506730" y="88900"/>
                    <a:pt x="1748790" y="39370"/>
                    <a:pt x="1926590" y="83820"/>
                  </a:cubicBezTo>
                  <a:cubicBezTo>
                    <a:pt x="1964690" y="92710"/>
                    <a:pt x="1978660" y="101600"/>
                    <a:pt x="1991360" y="116840"/>
                  </a:cubicBezTo>
                  <a:cubicBezTo>
                    <a:pt x="2001520" y="129540"/>
                    <a:pt x="2005330" y="148590"/>
                    <a:pt x="2004060" y="165100"/>
                  </a:cubicBezTo>
                  <a:cubicBezTo>
                    <a:pt x="2002790" y="180340"/>
                    <a:pt x="1997710" y="199390"/>
                    <a:pt x="1986280" y="210820"/>
                  </a:cubicBezTo>
                  <a:cubicBezTo>
                    <a:pt x="1972310" y="224790"/>
                    <a:pt x="1939290" y="240030"/>
                    <a:pt x="1918970" y="237490"/>
                  </a:cubicBezTo>
                  <a:cubicBezTo>
                    <a:pt x="1897380" y="234950"/>
                    <a:pt x="1869440" y="213360"/>
                    <a:pt x="1859280" y="196850"/>
                  </a:cubicBezTo>
                  <a:cubicBezTo>
                    <a:pt x="1850390" y="182880"/>
                    <a:pt x="1846580" y="163830"/>
                    <a:pt x="1850390" y="148590"/>
                  </a:cubicBezTo>
                  <a:cubicBezTo>
                    <a:pt x="1855470" y="128270"/>
                    <a:pt x="1875790" y="99060"/>
                    <a:pt x="1894840" y="90170"/>
                  </a:cubicBezTo>
                  <a:cubicBezTo>
                    <a:pt x="1913890" y="81280"/>
                    <a:pt x="1949450" y="85090"/>
                    <a:pt x="1967230" y="93980"/>
                  </a:cubicBezTo>
                  <a:cubicBezTo>
                    <a:pt x="1981200" y="101600"/>
                    <a:pt x="1992630" y="116840"/>
                    <a:pt x="1998980" y="132080"/>
                  </a:cubicBezTo>
                  <a:cubicBezTo>
                    <a:pt x="2004060" y="146050"/>
                    <a:pt x="2005330" y="166370"/>
                    <a:pt x="2001520" y="181610"/>
                  </a:cubicBezTo>
                  <a:cubicBezTo>
                    <a:pt x="1997710" y="195580"/>
                    <a:pt x="1986280" y="212090"/>
                    <a:pt x="1973580" y="222250"/>
                  </a:cubicBezTo>
                  <a:cubicBezTo>
                    <a:pt x="1960880" y="231140"/>
                    <a:pt x="1954530" y="233680"/>
                    <a:pt x="1926590" y="237490"/>
                  </a:cubicBezTo>
                  <a:cubicBezTo>
                    <a:pt x="1770380" y="262890"/>
                    <a:pt x="535940" y="254000"/>
                    <a:pt x="289560" y="234950"/>
                  </a:cubicBezTo>
                  <a:cubicBezTo>
                    <a:pt x="217170" y="229870"/>
                    <a:pt x="194310" y="226060"/>
                    <a:pt x="148590" y="213360"/>
                  </a:cubicBezTo>
                  <a:cubicBezTo>
                    <a:pt x="105410" y="200660"/>
                    <a:pt x="46990" y="181610"/>
                    <a:pt x="24130" y="158750"/>
                  </a:cubicBezTo>
                  <a:cubicBezTo>
                    <a:pt x="8890" y="143510"/>
                    <a:pt x="3810" y="124460"/>
                    <a:pt x="1270" y="107950"/>
                  </a:cubicBezTo>
                  <a:cubicBezTo>
                    <a:pt x="0" y="95250"/>
                    <a:pt x="2540" y="82550"/>
                    <a:pt x="7620" y="72390"/>
                  </a:cubicBezTo>
                  <a:cubicBezTo>
                    <a:pt x="12700" y="60960"/>
                    <a:pt x="20320" y="50800"/>
                    <a:pt x="30480" y="43180"/>
                  </a:cubicBezTo>
                  <a:cubicBezTo>
                    <a:pt x="43180" y="34290"/>
                    <a:pt x="73660" y="34290"/>
                    <a:pt x="82550" y="26670"/>
                  </a:cubicBezTo>
                  <a:cubicBezTo>
                    <a:pt x="87630" y="22860"/>
                    <a:pt x="83820" y="15240"/>
                    <a:pt x="90170" y="11430"/>
                  </a:cubicBezTo>
                  <a:cubicBezTo>
                    <a:pt x="107950" y="0"/>
                    <a:pt x="194310" y="5080"/>
                    <a:pt x="254000" y="19050"/>
                  </a:cubicBezTo>
                  <a:cubicBezTo>
                    <a:pt x="334010" y="39370"/>
                    <a:pt x="474980" y="104140"/>
                    <a:pt x="515620" y="142240"/>
                  </a:cubicBezTo>
                  <a:cubicBezTo>
                    <a:pt x="533400" y="158750"/>
                    <a:pt x="539750" y="173990"/>
                    <a:pt x="542290" y="190500"/>
                  </a:cubicBezTo>
                  <a:cubicBezTo>
                    <a:pt x="544830" y="207010"/>
                    <a:pt x="539750" y="229870"/>
                    <a:pt x="530860" y="243840"/>
                  </a:cubicBezTo>
                  <a:cubicBezTo>
                    <a:pt x="520700" y="257810"/>
                    <a:pt x="502920" y="270510"/>
                    <a:pt x="486410" y="275590"/>
                  </a:cubicBezTo>
                  <a:cubicBezTo>
                    <a:pt x="469900" y="279400"/>
                    <a:pt x="431800" y="269240"/>
                    <a:pt x="431800" y="269240"/>
                  </a:cubicBezTo>
                </a:path>
              </a:pathLst>
            </a:custGeom>
            <a:solidFill>
              <a:srgbClr val="55369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800100" y="1076325"/>
            <a:ext cx="1830705" cy="431482"/>
            <a:chOff x="0" y="0"/>
            <a:chExt cx="2440940" cy="5753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0" y="45720"/>
              <a:ext cx="2344420" cy="483870"/>
            </a:xfrm>
            <a:custGeom>
              <a:avLst/>
              <a:gdLst/>
              <a:ahLst/>
              <a:cxnLst/>
              <a:rect r="r" b="b" t="t" l="l"/>
              <a:pathLst>
                <a:path h="483870" w="2344420">
                  <a:moveTo>
                    <a:pt x="1242060" y="459740"/>
                  </a:moveTo>
                  <a:cubicBezTo>
                    <a:pt x="648970" y="334010"/>
                    <a:pt x="459740" y="356870"/>
                    <a:pt x="323850" y="341630"/>
                  </a:cubicBezTo>
                  <a:cubicBezTo>
                    <a:pt x="222250" y="330200"/>
                    <a:pt x="102870" y="321310"/>
                    <a:pt x="60960" y="287020"/>
                  </a:cubicBezTo>
                  <a:cubicBezTo>
                    <a:pt x="39370" y="269240"/>
                    <a:pt x="33020" y="238760"/>
                    <a:pt x="33020" y="219710"/>
                  </a:cubicBezTo>
                  <a:cubicBezTo>
                    <a:pt x="33020" y="205740"/>
                    <a:pt x="36830" y="194310"/>
                    <a:pt x="45720" y="184150"/>
                  </a:cubicBezTo>
                  <a:cubicBezTo>
                    <a:pt x="54610" y="171450"/>
                    <a:pt x="63500" y="160020"/>
                    <a:pt x="90170" y="151130"/>
                  </a:cubicBezTo>
                  <a:cubicBezTo>
                    <a:pt x="184150" y="120650"/>
                    <a:pt x="645160" y="130810"/>
                    <a:pt x="797560" y="153670"/>
                  </a:cubicBezTo>
                  <a:cubicBezTo>
                    <a:pt x="871220" y="163830"/>
                    <a:pt x="923290" y="207010"/>
                    <a:pt x="960120" y="200660"/>
                  </a:cubicBezTo>
                  <a:cubicBezTo>
                    <a:pt x="980440" y="195580"/>
                    <a:pt x="988060" y="167640"/>
                    <a:pt x="1003300" y="165100"/>
                  </a:cubicBezTo>
                  <a:cubicBezTo>
                    <a:pt x="1014730" y="162560"/>
                    <a:pt x="1027430" y="168910"/>
                    <a:pt x="1037590" y="175260"/>
                  </a:cubicBezTo>
                  <a:cubicBezTo>
                    <a:pt x="1047750" y="181610"/>
                    <a:pt x="1057910" y="189230"/>
                    <a:pt x="1062990" y="200660"/>
                  </a:cubicBezTo>
                  <a:cubicBezTo>
                    <a:pt x="1070610" y="213360"/>
                    <a:pt x="1075690" y="237490"/>
                    <a:pt x="1074420" y="252730"/>
                  </a:cubicBezTo>
                  <a:cubicBezTo>
                    <a:pt x="1073150" y="265430"/>
                    <a:pt x="1068070" y="275590"/>
                    <a:pt x="1060450" y="285750"/>
                  </a:cubicBezTo>
                  <a:cubicBezTo>
                    <a:pt x="1050290" y="297180"/>
                    <a:pt x="1040130" y="307340"/>
                    <a:pt x="1014730" y="313690"/>
                  </a:cubicBezTo>
                  <a:cubicBezTo>
                    <a:pt x="924560" y="339090"/>
                    <a:pt x="459740" y="325120"/>
                    <a:pt x="358140" y="298450"/>
                  </a:cubicBezTo>
                  <a:cubicBezTo>
                    <a:pt x="323850" y="290830"/>
                    <a:pt x="307340" y="283210"/>
                    <a:pt x="295910" y="266700"/>
                  </a:cubicBezTo>
                  <a:cubicBezTo>
                    <a:pt x="283210" y="248920"/>
                    <a:pt x="280670" y="215900"/>
                    <a:pt x="287020" y="196850"/>
                  </a:cubicBezTo>
                  <a:cubicBezTo>
                    <a:pt x="292100" y="180340"/>
                    <a:pt x="303530" y="166370"/>
                    <a:pt x="322580" y="156210"/>
                  </a:cubicBezTo>
                  <a:cubicBezTo>
                    <a:pt x="354330" y="140970"/>
                    <a:pt x="422910" y="158750"/>
                    <a:pt x="476250" y="147320"/>
                  </a:cubicBezTo>
                  <a:cubicBezTo>
                    <a:pt x="537210" y="135890"/>
                    <a:pt x="619760" y="91440"/>
                    <a:pt x="670560" y="80010"/>
                  </a:cubicBezTo>
                  <a:cubicBezTo>
                    <a:pt x="703580" y="72390"/>
                    <a:pt x="726440" y="77470"/>
                    <a:pt x="753110" y="71120"/>
                  </a:cubicBezTo>
                  <a:cubicBezTo>
                    <a:pt x="779780" y="64770"/>
                    <a:pt x="808990" y="44450"/>
                    <a:pt x="830580" y="43180"/>
                  </a:cubicBezTo>
                  <a:cubicBezTo>
                    <a:pt x="844550" y="41910"/>
                    <a:pt x="854710" y="43180"/>
                    <a:pt x="866140" y="49530"/>
                  </a:cubicBezTo>
                  <a:cubicBezTo>
                    <a:pt x="880110" y="57150"/>
                    <a:pt x="897890" y="73660"/>
                    <a:pt x="905510" y="88900"/>
                  </a:cubicBezTo>
                  <a:cubicBezTo>
                    <a:pt x="911860" y="104140"/>
                    <a:pt x="913130" y="127000"/>
                    <a:pt x="908050" y="143510"/>
                  </a:cubicBezTo>
                  <a:cubicBezTo>
                    <a:pt x="901700" y="160020"/>
                    <a:pt x="886460" y="177800"/>
                    <a:pt x="873760" y="186690"/>
                  </a:cubicBezTo>
                  <a:cubicBezTo>
                    <a:pt x="862330" y="193040"/>
                    <a:pt x="852170" y="195580"/>
                    <a:pt x="838200" y="196850"/>
                  </a:cubicBezTo>
                  <a:cubicBezTo>
                    <a:pt x="815340" y="198120"/>
                    <a:pt x="788670" y="184150"/>
                    <a:pt x="750570" y="181610"/>
                  </a:cubicBezTo>
                  <a:cubicBezTo>
                    <a:pt x="679450" y="175260"/>
                    <a:pt x="500380" y="154940"/>
                    <a:pt x="439420" y="181610"/>
                  </a:cubicBezTo>
                  <a:cubicBezTo>
                    <a:pt x="407670" y="195580"/>
                    <a:pt x="403860" y="226060"/>
                    <a:pt x="379730" y="246380"/>
                  </a:cubicBezTo>
                  <a:cubicBezTo>
                    <a:pt x="349250" y="271780"/>
                    <a:pt x="292100" y="285750"/>
                    <a:pt x="269240" y="318770"/>
                  </a:cubicBezTo>
                  <a:cubicBezTo>
                    <a:pt x="247650" y="347980"/>
                    <a:pt x="251460" y="403860"/>
                    <a:pt x="238760" y="429260"/>
                  </a:cubicBezTo>
                  <a:cubicBezTo>
                    <a:pt x="232410" y="444500"/>
                    <a:pt x="227330" y="453390"/>
                    <a:pt x="215900" y="462280"/>
                  </a:cubicBezTo>
                  <a:cubicBezTo>
                    <a:pt x="199390" y="472440"/>
                    <a:pt x="162560" y="483870"/>
                    <a:pt x="139700" y="477520"/>
                  </a:cubicBezTo>
                  <a:cubicBezTo>
                    <a:pt x="118110" y="472440"/>
                    <a:pt x="96520" y="452120"/>
                    <a:pt x="83820" y="425450"/>
                  </a:cubicBezTo>
                  <a:cubicBezTo>
                    <a:pt x="63500" y="381000"/>
                    <a:pt x="66040" y="271780"/>
                    <a:pt x="77470" y="212090"/>
                  </a:cubicBezTo>
                  <a:cubicBezTo>
                    <a:pt x="86360" y="166370"/>
                    <a:pt x="127000" y="121920"/>
                    <a:pt x="128270" y="95250"/>
                  </a:cubicBezTo>
                  <a:cubicBezTo>
                    <a:pt x="129540" y="81280"/>
                    <a:pt x="115570" y="73660"/>
                    <a:pt x="118110" y="62230"/>
                  </a:cubicBezTo>
                  <a:cubicBezTo>
                    <a:pt x="120650" y="46990"/>
                    <a:pt x="139700" y="25400"/>
                    <a:pt x="154940" y="15240"/>
                  </a:cubicBezTo>
                  <a:cubicBezTo>
                    <a:pt x="171450" y="6350"/>
                    <a:pt x="196850" y="2540"/>
                    <a:pt x="214630" y="5080"/>
                  </a:cubicBezTo>
                  <a:cubicBezTo>
                    <a:pt x="228600" y="7620"/>
                    <a:pt x="241300" y="13970"/>
                    <a:pt x="251460" y="21590"/>
                  </a:cubicBezTo>
                  <a:cubicBezTo>
                    <a:pt x="261620" y="30480"/>
                    <a:pt x="269240" y="38100"/>
                    <a:pt x="275590" y="54610"/>
                  </a:cubicBezTo>
                  <a:cubicBezTo>
                    <a:pt x="287020" y="83820"/>
                    <a:pt x="287020" y="151130"/>
                    <a:pt x="285750" y="195580"/>
                  </a:cubicBezTo>
                  <a:cubicBezTo>
                    <a:pt x="284480" y="233680"/>
                    <a:pt x="280670" y="269240"/>
                    <a:pt x="271780" y="303530"/>
                  </a:cubicBezTo>
                  <a:cubicBezTo>
                    <a:pt x="262890" y="335280"/>
                    <a:pt x="257810" y="370840"/>
                    <a:pt x="233680" y="392430"/>
                  </a:cubicBezTo>
                  <a:cubicBezTo>
                    <a:pt x="200660" y="422910"/>
                    <a:pt x="109220" y="459740"/>
                    <a:pt x="69850" y="444500"/>
                  </a:cubicBezTo>
                  <a:cubicBezTo>
                    <a:pt x="35560" y="431800"/>
                    <a:pt x="5080" y="367030"/>
                    <a:pt x="2540" y="331470"/>
                  </a:cubicBezTo>
                  <a:cubicBezTo>
                    <a:pt x="0" y="300990"/>
                    <a:pt x="19050" y="265430"/>
                    <a:pt x="36830" y="243840"/>
                  </a:cubicBezTo>
                  <a:cubicBezTo>
                    <a:pt x="53340" y="223520"/>
                    <a:pt x="67310" y="213360"/>
                    <a:pt x="100330" y="198120"/>
                  </a:cubicBezTo>
                  <a:cubicBezTo>
                    <a:pt x="173990" y="165100"/>
                    <a:pt x="372110" y="123190"/>
                    <a:pt x="500380" y="107950"/>
                  </a:cubicBezTo>
                  <a:cubicBezTo>
                    <a:pt x="614680" y="95250"/>
                    <a:pt x="741680" y="113030"/>
                    <a:pt x="830580" y="104140"/>
                  </a:cubicBezTo>
                  <a:cubicBezTo>
                    <a:pt x="891540" y="96520"/>
                    <a:pt x="929640" y="78740"/>
                    <a:pt x="984250" y="72390"/>
                  </a:cubicBezTo>
                  <a:cubicBezTo>
                    <a:pt x="1045210" y="64770"/>
                    <a:pt x="1111250" y="73660"/>
                    <a:pt x="1177290" y="67310"/>
                  </a:cubicBezTo>
                  <a:cubicBezTo>
                    <a:pt x="1250950" y="60960"/>
                    <a:pt x="1318260" y="35560"/>
                    <a:pt x="1405890" y="27940"/>
                  </a:cubicBezTo>
                  <a:cubicBezTo>
                    <a:pt x="1524000" y="16510"/>
                    <a:pt x="1709420" y="11430"/>
                    <a:pt x="1824990" y="22860"/>
                  </a:cubicBezTo>
                  <a:cubicBezTo>
                    <a:pt x="1906270" y="31750"/>
                    <a:pt x="1992630" y="40640"/>
                    <a:pt x="2033270" y="67310"/>
                  </a:cubicBezTo>
                  <a:cubicBezTo>
                    <a:pt x="2058670" y="83820"/>
                    <a:pt x="2072640" y="107950"/>
                    <a:pt x="2076450" y="129540"/>
                  </a:cubicBezTo>
                  <a:cubicBezTo>
                    <a:pt x="2080260" y="147320"/>
                    <a:pt x="2073910" y="170180"/>
                    <a:pt x="2063750" y="184150"/>
                  </a:cubicBezTo>
                  <a:cubicBezTo>
                    <a:pt x="2053590" y="199390"/>
                    <a:pt x="2043430" y="208280"/>
                    <a:pt x="2016760" y="217170"/>
                  </a:cubicBezTo>
                  <a:cubicBezTo>
                    <a:pt x="1929130" y="245110"/>
                    <a:pt x="1422400" y="167640"/>
                    <a:pt x="1388110" y="222250"/>
                  </a:cubicBezTo>
                  <a:cubicBezTo>
                    <a:pt x="1374140" y="245110"/>
                    <a:pt x="1413510" y="307340"/>
                    <a:pt x="1436370" y="318770"/>
                  </a:cubicBezTo>
                  <a:cubicBezTo>
                    <a:pt x="1456690" y="328930"/>
                    <a:pt x="1483360" y="304800"/>
                    <a:pt x="1513840" y="302260"/>
                  </a:cubicBezTo>
                  <a:cubicBezTo>
                    <a:pt x="1557020" y="297180"/>
                    <a:pt x="1629410" y="306070"/>
                    <a:pt x="1672590" y="302260"/>
                  </a:cubicBezTo>
                  <a:cubicBezTo>
                    <a:pt x="1704340" y="299720"/>
                    <a:pt x="1720850" y="297180"/>
                    <a:pt x="1753870" y="289560"/>
                  </a:cubicBezTo>
                  <a:cubicBezTo>
                    <a:pt x="1804670" y="276860"/>
                    <a:pt x="1879600" y="236220"/>
                    <a:pt x="1946910" y="224790"/>
                  </a:cubicBezTo>
                  <a:cubicBezTo>
                    <a:pt x="2014220" y="213360"/>
                    <a:pt x="2100580" y="228600"/>
                    <a:pt x="2157730" y="220980"/>
                  </a:cubicBezTo>
                  <a:cubicBezTo>
                    <a:pt x="2198370" y="215900"/>
                    <a:pt x="2230120" y="195580"/>
                    <a:pt x="2258060" y="198120"/>
                  </a:cubicBezTo>
                  <a:cubicBezTo>
                    <a:pt x="2279650" y="199390"/>
                    <a:pt x="2299970" y="205740"/>
                    <a:pt x="2313940" y="218440"/>
                  </a:cubicBezTo>
                  <a:cubicBezTo>
                    <a:pt x="2327910" y="231140"/>
                    <a:pt x="2339340" y="252730"/>
                    <a:pt x="2341880" y="271780"/>
                  </a:cubicBezTo>
                  <a:cubicBezTo>
                    <a:pt x="2343150" y="289560"/>
                    <a:pt x="2335530" y="314960"/>
                    <a:pt x="2326640" y="328930"/>
                  </a:cubicBezTo>
                  <a:cubicBezTo>
                    <a:pt x="2320290" y="341630"/>
                    <a:pt x="2308860" y="349250"/>
                    <a:pt x="2297430" y="355600"/>
                  </a:cubicBezTo>
                  <a:cubicBezTo>
                    <a:pt x="2286000" y="361950"/>
                    <a:pt x="2273300" y="364490"/>
                    <a:pt x="2258060" y="365760"/>
                  </a:cubicBezTo>
                  <a:cubicBezTo>
                    <a:pt x="2236470" y="365760"/>
                    <a:pt x="2219960" y="354330"/>
                    <a:pt x="2181860" y="350520"/>
                  </a:cubicBezTo>
                  <a:cubicBezTo>
                    <a:pt x="2080260" y="340360"/>
                    <a:pt x="1706880" y="367030"/>
                    <a:pt x="1605280" y="345440"/>
                  </a:cubicBezTo>
                  <a:cubicBezTo>
                    <a:pt x="1567180" y="337820"/>
                    <a:pt x="1563370" y="321310"/>
                    <a:pt x="1530350" y="313690"/>
                  </a:cubicBezTo>
                  <a:cubicBezTo>
                    <a:pt x="1473200" y="299720"/>
                    <a:pt x="1328420" y="314960"/>
                    <a:pt x="1287780" y="297180"/>
                  </a:cubicBezTo>
                  <a:cubicBezTo>
                    <a:pt x="1271270" y="290830"/>
                    <a:pt x="1264920" y="283210"/>
                    <a:pt x="1257300" y="270510"/>
                  </a:cubicBezTo>
                  <a:cubicBezTo>
                    <a:pt x="1248410" y="256540"/>
                    <a:pt x="1240790" y="231140"/>
                    <a:pt x="1243330" y="213360"/>
                  </a:cubicBezTo>
                  <a:cubicBezTo>
                    <a:pt x="1245870" y="194310"/>
                    <a:pt x="1259840" y="172720"/>
                    <a:pt x="1271270" y="160020"/>
                  </a:cubicBezTo>
                  <a:cubicBezTo>
                    <a:pt x="1281430" y="151130"/>
                    <a:pt x="1287780" y="147320"/>
                    <a:pt x="1308100" y="142240"/>
                  </a:cubicBezTo>
                  <a:cubicBezTo>
                    <a:pt x="1375410" y="125730"/>
                    <a:pt x="1713230" y="124460"/>
                    <a:pt x="1794510" y="138430"/>
                  </a:cubicBezTo>
                  <a:cubicBezTo>
                    <a:pt x="1823720" y="143510"/>
                    <a:pt x="1836420" y="147320"/>
                    <a:pt x="1850390" y="160020"/>
                  </a:cubicBezTo>
                  <a:cubicBezTo>
                    <a:pt x="1864360" y="172720"/>
                    <a:pt x="1877060" y="194310"/>
                    <a:pt x="1878330" y="213360"/>
                  </a:cubicBezTo>
                  <a:cubicBezTo>
                    <a:pt x="1880870" y="232410"/>
                    <a:pt x="1874520" y="256540"/>
                    <a:pt x="1864360" y="271780"/>
                  </a:cubicBezTo>
                  <a:cubicBezTo>
                    <a:pt x="1854200" y="287020"/>
                    <a:pt x="1842770" y="297180"/>
                    <a:pt x="1814830" y="306070"/>
                  </a:cubicBezTo>
                  <a:cubicBezTo>
                    <a:pt x="1731010" y="331470"/>
                    <a:pt x="1370330" y="288290"/>
                    <a:pt x="1257300" y="303530"/>
                  </a:cubicBezTo>
                  <a:cubicBezTo>
                    <a:pt x="1205230" y="311150"/>
                    <a:pt x="1195070" y="328930"/>
                    <a:pt x="1148080" y="335280"/>
                  </a:cubicBezTo>
                  <a:cubicBezTo>
                    <a:pt x="1069340" y="347980"/>
                    <a:pt x="880110" y="359410"/>
                    <a:pt x="825500" y="341630"/>
                  </a:cubicBezTo>
                  <a:cubicBezTo>
                    <a:pt x="802640" y="334010"/>
                    <a:pt x="792480" y="323850"/>
                    <a:pt x="783590" y="309880"/>
                  </a:cubicBezTo>
                  <a:cubicBezTo>
                    <a:pt x="774700" y="295910"/>
                    <a:pt x="768350" y="276860"/>
                    <a:pt x="769620" y="260350"/>
                  </a:cubicBezTo>
                  <a:cubicBezTo>
                    <a:pt x="770890" y="243840"/>
                    <a:pt x="778510" y="224790"/>
                    <a:pt x="788670" y="212090"/>
                  </a:cubicBezTo>
                  <a:cubicBezTo>
                    <a:pt x="798830" y="199390"/>
                    <a:pt x="816610" y="189230"/>
                    <a:pt x="833120" y="185420"/>
                  </a:cubicBezTo>
                  <a:cubicBezTo>
                    <a:pt x="848360" y="181610"/>
                    <a:pt x="868680" y="181610"/>
                    <a:pt x="883920" y="190500"/>
                  </a:cubicBezTo>
                  <a:cubicBezTo>
                    <a:pt x="902970" y="200660"/>
                    <a:pt x="925830" y="229870"/>
                    <a:pt x="930910" y="250190"/>
                  </a:cubicBezTo>
                  <a:cubicBezTo>
                    <a:pt x="934720" y="267970"/>
                    <a:pt x="932180" y="287020"/>
                    <a:pt x="922020" y="302260"/>
                  </a:cubicBezTo>
                  <a:cubicBezTo>
                    <a:pt x="910590" y="320040"/>
                    <a:pt x="880110" y="340360"/>
                    <a:pt x="859790" y="344170"/>
                  </a:cubicBezTo>
                  <a:cubicBezTo>
                    <a:pt x="842010" y="347980"/>
                    <a:pt x="822960" y="341630"/>
                    <a:pt x="808990" y="334010"/>
                  </a:cubicBezTo>
                  <a:cubicBezTo>
                    <a:pt x="795020" y="325120"/>
                    <a:pt x="781050" y="309880"/>
                    <a:pt x="775970" y="294640"/>
                  </a:cubicBezTo>
                  <a:cubicBezTo>
                    <a:pt x="769620" y="279400"/>
                    <a:pt x="767080" y="259080"/>
                    <a:pt x="772160" y="242570"/>
                  </a:cubicBezTo>
                  <a:cubicBezTo>
                    <a:pt x="779780" y="223520"/>
                    <a:pt x="795020" y="200660"/>
                    <a:pt x="824230" y="187960"/>
                  </a:cubicBezTo>
                  <a:cubicBezTo>
                    <a:pt x="885190" y="158750"/>
                    <a:pt x="1083310" y="184150"/>
                    <a:pt x="1160780" y="171450"/>
                  </a:cubicBezTo>
                  <a:cubicBezTo>
                    <a:pt x="1202690" y="163830"/>
                    <a:pt x="1209040" y="149860"/>
                    <a:pt x="1254760" y="143510"/>
                  </a:cubicBezTo>
                  <a:cubicBezTo>
                    <a:pt x="1360170" y="128270"/>
                    <a:pt x="1706880" y="123190"/>
                    <a:pt x="1794510" y="138430"/>
                  </a:cubicBezTo>
                  <a:cubicBezTo>
                    <a:pt x="1823720" y="143510"/>
                    <a:pt x="1836420" y="147320"/>
                    <a:pt x="1850390" y="160020"/>
                  </a:cubicBezTo>
                  <a:cubicBezTo>
                    <a:pt x="1864360" y="172720"/>
                    <a:pt x="1877060" y="194310"/>
                    <a:pt x="1878330" y="213360"/>
                  </a:cubicBezTo>
                  <a:cubicBezTo>
                    <a:pt x="1880870" y="232410"/>
                    <a:pt x="1874520" y="256540"/>
                    <a:pt x="1864360" y="271780"/>
                  </a:cubicBezTo>
                  <a:cubicBezTo>
                    <a:pt x="1854200" y="287020"/>
                    <a:pt x="1842770" y="297180"/>
                    <a:pt x="1814830" y="306070"/>
                  </a:cubicBezTo>
                  <a:cubicBezTo>
                    <a:pt x="1733550" y="330200"/>
                    <a:pt x="1360170" y="331470"/>
                    <a:pt x="1287780" y="297180"/>
                  </a:cubicBezTo>
                  <a:cubicBezTo>
                    <a:pt x="1262380" y="285750"/>
                    <a:pt x="1254760" y="267970"/>
                    <a:pt x="1248410" y="252730"/>
                  </a:cubicBezTo>
                  <a:cubicBezTo>
                    <a:pt x="1242060" y="240030"/>
                    <a:pt x="1240790" y="226060"/>
                    <a:pt x="1243330" y="213360"/>
                  </a:cubicBezTo>
                  <a:cubicBezTo>
                    <a:pt x="1247140" y="195580"/>
                    <a:pt x="1259840" y="172720"/>
                    <a:pt x="1271270" y="160020"/>
                  </a:cubicBezTo>
                  <a:cubicBezTo>
                    <a:pt x="1281430" y="151130"/>
                    <a:pt x="1289050" y="146050"/>
                    <a:pt x="1308100" y="142240"/>
                  </a:cubicBezTo>
                  <a:cubicBezTo>
                    <a:pt x="1351280" y="132080"/>
                    <a:pt x="1487170" y="139700"/>
                    <a:pt x="1549400" y="149860"/>
                  </a:cubicBezTo>
                  <a:cubicBezTo>
                    <a:pt x="1591310" y="156210"/>
                    <a:pt x="1604010" y="173990"/>
                    <a:pt x="1652270" y="180340"/>
                  </a:cubicBezTo>
                  <a:cubicBezTo>
                    <a:pt x="1753870" y="196850"/>
                    <a:pt x="2033270" y="173990"/>
                    <a:pt x="2146300" y="181610"/>
                  </a:cubicBezTo>
                  <a:cubicBezTo>
                    <a:pt x="2204720" y="185420"/>
                    <a:pt x="2247900" y="190500"/>
                    <a:pt x="2278380" y="199390"/>
                  </a:cubicBezTo>
                  <a:cubicBezTo>
                    <a:pt x="2294890" y="205740"/>
                    <a:pt x="2303780" y="209550"/>
                    <a:pt x="2313940" y="218440"/>
                  </a:cubicBezTo>
                  <a:cubicBezTo>
                    <a:pt x="2322830" y="227330"/>
                    <a:pt x="2331720" y="240030"/>
                    <a:pt x="2336800" y="251460"/>
                  </a:cubicBezTo>
                  <a:cubicBezTo>
                    <a:pt x="2340610" y="264160"/>
                    <a:pt x="2344420" y="278130"/>
                    <a:pt x="2341880" y="290830"/>
                  </a:cubicBezTo>
                  <a:cubicBezTo>
                    <a:pt x="2338070" y="308610"/>
                    <a:pt x="2330450" y="330200"/>
                    <a:pt x="2313940" y="344170"/>
                  </a:cubicBezTo>
                  <a:cubicBezTo>
                    <a:pt x="2289810" y="364490"/>
                    <a:pt x="2246630" y="378460"/>
                    <a:pt x="2199640" y="388620"/>
                  </a:cubicBezTo>
                  <a:cubicBezTo>
                    <a:pt x="2128520" y="402590"/>
                    <a:pt x="2006600" y="379730"/>
                    <a:pt x="1921510" y="394970"/>
                  </a:cubicBezTo>
                  <a:cubicBezTo>
                    <a:pt x="1845310" y="408940"/>
                    <a:pt x="1786890" y="457200"/>
                    <a:pt x="1713230" y="469900"/>
                  </a:cubicBezTo>
                  <a:cubicBezTo>
                    <a:pt x="1635760" y="482600"/>
                    <a:pt x="1530350" y="472440"/>
                    <a:pt x="1464310" y="466090"/>
                  </a:cubicBezTo>
                  <a:cubicBezTo>
                    <a:pt x="1421130" y="461010"/>
                    <a:pt x="1385570" y="458470"/>
                    <a:pt x="1356360" y="444500"/>
                  </a:cubicBezTo>
                  <a:cubicBezTo>
                    <a:pt x="1332230" y="433070"/>
                    <a:pt x="1315720" y="414020"/>
                    <a:pt x="1299210" y="393700"/>
                  </a:cubicBezTo>
                  <a:cubicBezTo>
                    <a:pt x="1280160" y="370840"/>
                    <a:pt x="1263650" y="341630"/>
                    <a:pt x="1249680" y="314960"/>
                  </a:cubicBezTo>
                  <a:cubicBezTo>
                    <a:pt x="1236980" y="289560"/>
                    <a:pt x="1221740" y="265430"/>
                    <a:pt x="1220470" y="236220"/>
                  </a:cubicBezTo>
                  <a:cubicBezTo>
                    <a:pt x="1219200" y="200660"/>
                    <a:pt x="1233170" y="142240"/>
                    <a:pt x="1253490" y="114300"/>
                  </a:cubicBezTo>
                  <a:cubicBezTo>
                    <a:pt x="1268730" y="91440"/>
                    <a:pt x="1282700" y="81280"/>
                    <a:pt x="1318260" y="69850"/>
                  </a:cubicBezTo>
                  <a:cubicBezTo>
                    <a:pt x="1424940" y="35560"/>
                    <a:pt x="1931670" y="41910"/>
                    <a:pt x="2015490" y="60960"/>
                  </a:cubicBezTo>
                  <a:cubicBezTo>
                    <a:pt x="2035810" y="66040"/>
                    <a:pt x="2040890" y="69850"/>
                    <a:pt x="2049780" y="78740"/>
                  </a:cubicBezTo>
                  <a:cubicBezTo>
                    <a:pt x="2061210" y="90170"/>
                    <a:pt x="2073910" y="111760"/>
                    <a:pt x="2076450" y="129540"/>
                  </a:cubicBezTo>
                  <a:cubicBezTo>
                    <a:pt x="2078990" y="146050"/>
                    <a:pt x="2073910" y="170180"/>
                    <a:pt x="2063750" y="184150"/>
                  </a:cubicBezTo>
                  <a:cubicBezTo>
                    <a:pt x="2053590" y="199390"/>
                    <a:pt x="2035810" y="212090"/>
                    <a:pt x="2016760" y="217170"/>
                  </a:cubicBezTo>
                  <a:cubicBezTo>
                    <a:pt x="1995170" y="223520"/>
                    <a:pt x="1962150" y="219710"/>
                    <a:pt x="1938020" y="213360"/>
                  </a:cubicBezTo>
                  <a:cubicBezTo>
                    <a:pt x="1912620" y="207010"/>
                    <a:pt x="1901190" y="187960"/>
                    <a:pt x="1866900" y="180340"/>
                  </a:cubicBezTo>
                  <a:cubicBezTo>
                    <a:pt x="1781810" y="161290"/>
                    <a:pt x="1541780" y="172720"/>
                    <a:pt x="1416050" y="182880"/>
                  </a:cubicBezTo>
                  <a:cubicBezTo>
                    <a:pt x="1324610" y="190500"/>
                    <a:pt x="1259840" y="210820"/>
                    <a:pt x="1179830" y="219710"/>
                  </a:cubicBezTo>
                  <a:cubicBezTo>
                    <a:pt x="1099820" y="228600"/>
                    <a:pt x="998220" y="224790"/>
                    <a:pt x="934720" y="234950"/>
                  </a:cubicBezTo>
                  <a:cubicBezTo>
                    <a:pt x="892810" y="242570"/>
                    <a:pt x="877570" y="255270"/>
                    <a:pt x="833120" y="262890"/>
                  </a:cubicBezTo>
                  <a:cubicBezTo>
                    <a:pt x="749300" y="275590"/>
                    <a:pt x="571500" y="261620"/>
                    <a:pt x="468630" y="280670"/>
                  </a:cubicBezTo>
                  <a:cubicBezTo>
                    <a:pt x="388620" y="294640"/>
                    <a:pt x="326390" y="342900"/>
                    <a:pt x="260350" y="349250"/>
                  </a:cubicBezTo>
                  <a:cubicBezTo>
                    <a:pt x="203200" y="354330"/>
                    <a:pt x="111760" y="351790"/>
                    <a:pt x="93980" y="325120"/>
                  </a:cubicBezTo>
                  <a:cubicBezTo>
                    <a:pt x="81280" y="306070"/>
                    <a:pt x="111760" y="270510"/>
                    <a:pt x="116840" y="234950"/>
                  </a:cubicBezTo>
                  <a:cubicBezTo>
                    <a:pt x="121920" y="186690"/>
                    <a:pt x="104140" y="100330"/>
                    <a:pt x="118110" y="62230"/>
                  </a:cubicBezTo>
                  <a:cubicBezTo>
                    <a:pt x="125730" y="39370"/>
                    <a:pt x="139700" y="25400"/>
                    <a:pt x="154940" y="15240"/>
                  </a:cubicBezTo>
                  <a:cubicBezTo>
                    <a:pt x="171450" y="6350"/>
                    <a:pt x="196850" y="2540"/>
                    <a:pt x="214630" y="5080"/>
                  </a:cubicBezTo>
                  <a:cubicBezTo>
                    <a:pt x="228600" y="7620"/>
                    <a:pt x="241300" y="13970"/>
                    <a:pt x="251460" y="21590"/>
                  </a:cubicBezTo>
                  <a:cubicBezTo>
                    <a:pt x="261620" y="30480"/>
                    <a:pt x="270510" y="41910"/>
                    <a:pt x="275590" y="54610"/>
                  </a:cubicBezTo>
                  <a:cubicBezTo>
                    <a:pt x="280670" y="66040"/>
                    <a:pt x="283210" y="76200"/>
                    <a:pt x="281940" y="93980"/>
                  </a:cubicBezTo>
                  <a:cubicBezTo>
                    <a:pt x="280670" y="129540"/>
                    <a:pt x="251460" y="198120"/>
                    <a:pt x="245110" y="252730"/>
                  </a:cubicBezTo>
                  <a:cubicBezTo>
                    <a:pt x="237490" y="309880"/>
                    <a:pt x="254000" y="392430"/>
                    <a:pt x="238760" y="429260"/>
                  </a:cubicBezTo>
                  <a:cubicBezTo>
                    <a:pt x="229870" y="450850"/>
                    <a:pt x="215900" y="464820"/>
                    <a:pt x="199390" y="472440"/>
                  </a:cubicBezTo>
                  <a:cubicBezTo>
                    <a:pt x="182880" y="481330"/>
                    <a:pt x="158750" y="483870"/>
                    <a:pt x="139700" y="477520"/>
                  </a:cubicBezTo>
                  <a:cubicBezTo>
                    <a:pt x="119380" y="471170"/>
                    <a:pt x="93980" y="449580"/>
                    <a:pt x="83820" y="425450"/>
                  </a:cubicBezTo>
                  <a:cubicBezTo>
                    <a:pt x="71120" y="392430"/>
                    <a:pt x="74930" y="335280"/>
                    <a:pt x="93980" y="292100"/>
                  </a:cubicBezTo>
                  <a:cubicBezTo>
                    <a:pt x="118110" y="236220"/>
                    <a:pt x="190500" y="177800"/>
                    <a:pt x="246380" y="132080"/>
                  </a:cubicBezTo>
                  <a:cubicBezTo>
                    <a:pt x="302260" y="87630"/>
                    <a:pt x="358140" y="41910"/>
                    <a:pt x="429260" y="22860"/>
                  </a:cubicBezTo>
                  <a:cubicBezTo>
                    <a:pt x="511810" y="0"/>
                    <a:pt x="641350" y="17780"/>
                    <a:pt x="718820" y="24130"/>
                  </a:cubicBezTo>
                  <a:cubicBezTo>
                    <a:pt x="770890" y="27940"/>
                    <a:pt x="815340" y="29210"/>
                    <a:pt x="848360" y="44450"/>
                  </a:cubicBezTo>
                  <a:cubicBezTo>
                    <a:pt x="873760" y="54610"/>
                    <a:pt x="895350" y="71120"/>
                    <a:pt x="905510" y="88900"/>
                  </a:cubicBezTo>
                  <a:cubicBezTo>
                    <a:pt x="913130" y="105410"/>
                    <a:pt x="914400" y="127000"/>
                    <a:pt x="908050" y="143510"/>
                  </a:cubicBezTo>
                  <a:cubicBezTo>
                    <a:pt x="900430" y="162560"/>
                    <a:pt x="881380" y="180340"/>
                    <a:pt x="855980" y="194310"/>
                  </a:cubicBezTo>
                  <a:cubicBezTo>
                    <a:pt x="815340" y="215900"/>
                    <a:pt x="721360" y="217170"/>
                    <a:pt x="674370" y="233680"/>
                  </a:cubicBezTo>
                  <a:cubicBezTo>
                    <a:pt x="640080" y="245110"/>
                    <a:pt x="622300" y="262890"/>
                    <a:pt x="593090" y="273050"/>
                  </a:cubicBezTo>
                  <a:cubicBezTo>
                    <a:pt x="557530" y="284480"/>
                    <a:pt x="518160" y="295910"/>
                    <a:pt x="476250" y="299720"/>
                  </a:cubicBezTo>
                  <a:cubicBezTo>
                    <a:pt x="429260" y="303530"/>
                    <a:pt x="354330" y="306070"/>
                    <a:pt x="322580" y="290830"/>
                  </a:cubicBezTo>
                  <a:cubicBezTo>
                    <a:pt x="303530" y="280670"/>
                    <a:pt x="293370" y="264160"/>
                    <a:pt x="287020" y="250190"/>
                  </a:cubicBezTo>
                  <a:cubicBezTo>
                    <a:pt x="281940" y="238760"/>
                    <a:pt x="280670" y="226060"/>
                    <a:pt x="283210" y="214630"/>
                  </a:cubicBezTo>
                  <a:cubicBezTo>
                    <a:pt x="284480" y="203200"/>
                    <a:pt x="288290" y="190500"/>
                    <a:pt x="295910" y="180340"/>
                  </a:cubicBezTo>
                  <a:cubicBezTo>
                    <a:pt x="304800" y="168910"/>
                    <a:pt x="314960" y="157480"/>
                    <a:pt x="339090" y="149860"/>
                  </a:cubicBezTo>
                  <a:cubicBezTo>
                    <a:pt x="412750" y="127000"/>
                    <a:pt x="697230" y="140970"/>
                    <a:pt x="825500" y="148590"/>
                  </a:cubicBezTo>
                  <a:cubicBezTo>
                    <a:pt x="910590" y="153670"/>
                    <a:pt x="998220" y="149860"/>
                    <a:pt x="1037590" y="175260"/>
                  </a:cubicBezTo>
                  <a:cubicBezTo>
                    <a:pt x="1060450" y="189230"/>
                    <a:pt x="1073150" y="213360"/>
                    <a:pt x="1074420" y="234950"/>
                  </a:cubicBezTo>
                  <a:cubicBezTo>
                    <a:pt x="1076960" y="255270"/>
                    <a:pt x="1065530" y="283210"/>
                    <a:pt x="1047750" y="298450"/>
                  </a:cubicBezTo>
                  <a:cubicBezTo>
                    <a:pt x="1023620" y="320040"/>
                    <a:pt x="977900" y="331470"/>
                    <a:pt x="933450" y="334010"/>
                  </a:cubicBezTo>
                  <a:cubicBezTo>
                    <a:pt x="873760" y="337820"/>
                    <a:pt x="810260" y="302260"/>
                    <a:pt x="720090" y="293370"/>
                  </a:cubicBezTo>
                  <a:cubicBezTo>
                    <a:pt x="563880" y="279400"/>
                    <a:pt x="158750" y="332740"/>
                    <a:pt x="76200" y="297180"/>
                  </a:cubicBezTo>
                  <a:cubicBezTo>
                    <a:pt x="52070" y="287020"/>
                    <a:pt x="45720" y="273050"/>
                    <a:pt x="38100" y="256540"/>
                  </a:cubicBezTo>
                  <a:cubicBezTo>
                    <a:pt x="31750" y="240030"/>
                    <a:pt x="31750" y="217170"/>
                    <a:pt x="36830" y="200660"/>
                  </a:cubicBezTo>
                  <a:cubicBezTo>
                    <a:pt x="43180" y="184150"/>
                    <a:pt x="59690" y="166370"/>
                    <a:pt x="72390" y="158750"/>
                  </a:cubicBezTo>
                  <a:cubicBezTo>
                    <a:pt x="83820" y="151130"/>
                    <a:pt x="91440" y="148590"/>
                    <a:pt x="109220" y="148590"/>
                  </a:cubicBezTo>
                  <a:cubicBezTo>
                    <a:pt x="151130" y="146050"/>
                    <a:pt x="237490" y="177800"/>
                    <a:pt x="323850" y="186690"/>
                  </a:cubicBezTo>
                  <a:cubicBezTo>
                    <a:pt x="448310" y="199390"/>
                    <a:pt x="651510" y="179070"/>
                    <a:pt x="786130" y="199390"/>
                  </a:cubicBezTo>
                  <a:cubicBezTo>
                    <a:pt x="895350" y="215900"/>
                    <a:pt x="988060" y="259080"/>
                    <a:pt x="1076960" y="279400"/>
                  </a:cubicBezTo>
                  <a:cubicBezTo>
                    <a:pt x="1153160" y="295910"/>
                    <a:pt x="1248410" y="295910"/>
                    <a:pt x="1289050" y="317500"/>
                  </a:cubicBezTo>
                  <a:cubicBezTo>
                    <a:pt x="1309370" y="327660"/>
                    <a:pt x="1319530" y="340360"/>
                    <a:pt x="1325880" y="355600"/>
                  </a:cubicBezTo>
                  <a:cubicBezTo>
                    <a:pt x="1332230" y="370840"/>
                    <a:pt x="1333500" y="393700"/>
                    <a:pt x="1328420" y="410210"/>
                  </a:cubicBezTo>
                  <a:cubicBezTo>
                    <a:pt x="1323340" y="425450"/>
                    <a:pt x="1309370" y="443230"/>
                    <a:pt x="1294130" y="452120"/>
                  </a:cubicBezTo>
                  <a:cubicBezTo>
                    <a:pt x="1280160" y="459740"/>
                    <a:pt x="1242060" y="459740"/>
                    <a:pt x="1242060" y="459740"/>
                  </a:cubicBezTo>
                </a:path>
              </a:pathLst>
            </a:custGeom>
            <a:solidFill>
              <a:srgbClr val="55369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039148" y="240624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4" y="0"/>
                </a:lnTo>
                <a:lnTo>
                  <a:pt x="2845204" y="1557102"/>
                </a:lnTo>
                <a:lnTo>
                  <a:pt x="0" y="1557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255657">
            <a:off x="14748738" y="6565143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390888" y="2670820"/>
            <a:ext cx="678594" cy="67859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2099763">
            <a:off x="16562539" y="1116704"/>
            <a:ext cx="600392" cy="525343"/>
            <a:chOff x="0" y="0"/>
            <a:chExt cx="812800" cy="711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2099763">
            <a:off x="78843" y="7977863"/>
            <a:ext cx="401531" cy="40153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888006" y="8458237"/>
            <a:ext cx="502883" cy="50288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394960" y="689610"/>
            <a:ext cx="2189798" cy="947738"/>
            <a:chOff x="0" y="0"/>
            <a:chExt cx="2919730" cy="12636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0800" y="46990"/>
              <a:ext cx="2823210" cy="1165860"/>
            </a:xfrm>
            <a:custGeom>
              <a:avLst/>
              <a:gdLst/>
              <a:ahLst/>
              <a:cxnLst/>
              <a:rect r="r" b="b" t="t" l="l"/>
              <a:pathLst>
                <a:path h="1165860" w="2823210">
                  <a:moveTo>
                    <a:pt x="0" y="894080"/>
                  </a:moveTo>
                  <a:cubicBezTo>
                    <a:pt x="0" y="894080"/>
                    <a:pt x="1270" y="889000"/>
                    <a:pt x="2540" y="886460"/>
                  </a:cubicBezTo>
                  <a:cubicBezTo>
                    <a:pt x="2540" y="883920"/>
                    <a:pt x="3810" y="877570"/>
                    <a:pt x="3810" y="877570"/>
                  </a:cubicBezTo>
                  <a:cubicBezTo>
                    <a:pt x="3810" y="877570"/>
                    <a:pt x="6350" y="872490"/>
                    <a:pt x="7620" y="869950"/>
                  </a:cubicBezTo>
                  <a:cubicBezTo>
                    <a:pt x="8890" y="867410"/>
                    <a:pt x="10160" y="862330"/>
                    <a:pt x="10160" y="862330"/>
                  </a:cubicBezTo>
                  <a:cubicBezTo>
                    <a:pt x="11430" y="862330"/>
                    <a:pt x="13970" y="858520"/>
                    <a:pt x="16510" y="855980"/>
                  </a:cubicBezTo>
                  <a:cubicBezTo>
                    <a:pt x="17780" y="854710"/>
                    <a:pt x="21590" y="849630"/>
                    <a:pt x="21590" y="849630"/>
                  </a:cubicBezTo>
                  <a:cubicBezTo>
                    <a:pt x="21590" y="849630"/>
                    <a:pt x="25400" y="845820"/>
                    <a:pt x="27940" y="844550"/>
                  </a:cubicBezTo>
                  <a:cubicBezTo>
                    <a:pt x="30480" y="843280"/>
                    <a:pt x="34290" y="839470"/>
                    <a:pt x="34290" y="839470"/>
                  </a:cubicBezTo>
                  <a:cubicBezTo>
                    <a:pt x="34290" y="839470"/>
                    <a:pt x="39370" y="836930"/>
                    <a:pt x="41910" y="835660"/>
                  </a:cubicBezTo>
                  <a:cubicBezTo>
                    <a:pt x="44450" y="835660"/>
                    <a:pt x="49530" y="833120"/>
                    <a:pt x="49530" y="833120"/>
                  </a:cubicBezTo>
                  <a:cubicBezTo>
                    <a:pt x="49530" y="833120"/>
                    <a:pt x="55880" y="831850"/>
                    <a:pt x="58420" y="831850"/>
                  </a:cubicBezTo>
                  <a:cubicBezTo>
                    <a:pt x="60960" y="830580"/>
                    <a:pt x="66040" y="830580"/>
                    <a:pt x="66040" y="830580"/>
                  </a:cubicBezTo>
                  <a:cubicBezTo>
                    <a:pt x="66040" y="830580"/>
                    <a:pt x="129540" y="830580"/>
                    <a:pt x="154940" y="829310"/>
                  </a:cubicBezTo>
                  <a:cubicBezTo>
                    <a:pt x="175260" y="828040"/>
                    <a:pt x="208280" y="828040"/>
                    <a:pt x="209550" y="824230"/>
                  </a:cubicBezTo>
                  <a:cubicBezTo>
                    <a:pt x="210820" y="822960"/>
                    <a:pt x="207010" y="820420"/>
                    <a:pt x="205740" y="819150"/>
                  </a:cubicBezTo>
                  <a:cubicBezTo>
                    <a:pt x="204470" y="816610"/>
                    <a:pt x="199390" y="811530"/>
                    <a:pt x="199390" y="810260"/>
                  </a:cubicBezTo>
                  <a:cubicBezTo>
                    <a:pt x="199390" y="810260"/>
                    <a:pt x="196850" y="805180"/>
                    <a:pt x="195580" y="801370"/>
                  </a:cubicBezTo>
                  <a:cubicBezTo>
                    <a:pt x="194310" y="798830"/>
                    <a:pt x="191770" y="792480"/>
                    <a:pt x="191770" y="792480"/>
                  </a:cubicBezTo>
                  <a:cubicBezTo>
                    <a:pt x="191770" y="792480"/>
                    <a:pt x="190500" y="786130"/>
                    <a:pt x="190500" y="782320"/>
                  </a:cubicBezTo>
                  <a:cubicBezTo>
                    <a:pt x="189230" y="779780"/>
                    <a:pt x="187960" y="773430"/>
                    <a:pt x="187960" y="773430"/>
                  </a:cubicBezTo>
                  <a:cubicBezTo>
                    <a:pt x="187960" y="773430"/>
                    <a:pt x="189230" y="767080"/>
                    <a:pt x="189230" y="763270"/>
                  </a:cubicBezTo>
                  <a:cubicBezTo>
                    <a:pt x="189230" y="759460"/>
                    <a:pt x="189230" y="753110"/>
                    <a:pt x="189230" y="753110"/>
                  </a:cubicBezTo>
                  <a:cubicBezTo>
                    <a:pt x="189230" y="753110"/>
                    <a:pt x="191770" y="746760"/>
                    <a:pt x="193040" y="744220"/>
                  </a:cubicBezTo>
                  <a:cubicBezTo>
                    <a:pt x="193040" y="740410"/>
                    <a:pt x="195580" y="734060"/>
                    <a:pt x="195580" y="734060"/>
                  </a:cubicBezTo>
                  <a:cubicBezTo>
                    <a:pt x="195580" y="734060"/>
                    <a:pt x="199390" y="728980"/>
                    <a:pt x="200660" y="726440"/>
                  </a:cubicBezTo>
                  <a:cubicBezTo>
                    <a:pt x="201930" y="722630"/>
                    <a:pt x="205740" y="717550"/>
                    <a:pt x="205740" y="717550"/>
                  </a:cubicBezTo>
                  <a:cubicBezTo>
                    <a:pt x="205740" y="717550"/>
                    <a:pt x="210820" y="712470"/>
                    <a:pt x="213360" y="709930"/>
                  </a:cubicBezTo>
                  <a:cubicBezTo>
                    <a:pt x="215900" y="708660"/>
                    <a:pt x="219710" y="703580"/>
                    <a:pt x="219710" y="703580"/>
                  </a:cubicBezTo>
                  <a:cubicBezTo>
                    <a:pt x="220980" y="703580"/>
                    <a:pt x="246380" y="698500"/>
                    <a:pt x="262890" y="689610"/>
                  </a:cubicBezTo>
                  <a:cubicBezTo>
                    <a:pt x="290830" y="674370"/>
                    <a:pt x="340360" y="633730"/>
                    <a:pt x="372110" y="604520"/>
                  </a:cubicBezTo>
                  <a:cubicBezTo>
                    <a:pt x="401320" y="580390"/>
                    <a:pt x="420370" y="548640"/>
                    <a:pt x="448310" y="528320"/>
                  </a:cubicBezTo>
                  <a:cubicBezTo>
                    <a:pt x="473710" y="510540"/>
                    <a:pt x="505460" y="505460"/>
                    <a:pt x="532130" y="487680"/>
                  </a:cubicBezTo>
                  <a:cubicBezTo>
                    <a:pt x="557530" y="469900"/>
                    <a:pt x="591820" y="444500"/>
                    <a:pt x="603250" y="417830"/>
                  </a:cubicBezTo>
                  <a:cubicBezTo>
                    <a:pt x="613410" y="393700"/>
                    <a:pt x="601980" y="365760"/>
                    <a:pt x="604520" y="337820"/>
                  </a:cubicBezTo>
                  <a:cubicBezTo>
                    <a:pt x="607060" y="304800"/>
                    <a:pt x="608330" y="259080"/>
                    <a:pt x="623570" y="229870"/>
                  </a:cubicBezTo>
                  <a:cubicBezTo>
                    <a:pt x="638810" y="201930"/>
                    <a:pt x="673100" y="184150"/>
                    <a:pt x="695960" y="162560"/>
                  </a:cubicBezTo>
                  <a:cubicBezTo>
                    <a:pt x="715010" y="142240"/>
                    <a:pt x="727710" y="123190"/>
                    <a:pt x="749300" y="104140"/>
                  </a:cubicBezTo>
                  <a:cubicBezTo>
                    <a:pt x="774700" y="81280"/>
                    <a:pt x="803910" y="54610"/>
                    <a:pt x="838200" y="38100"/>
                  </a:cubicBezTo>
                  <a:cubicBezTo>
                    <a:pt x="873760" y="20320"/>
                    <a:pt x="923290" y="8890"/>
                    <a:pt x="961390" y="3810"/>
                  </a:cubicBezTo>
                  <a:cubicBezTo>
                    <a:pt x="991870" y="0"/>
                    <a:pt x="1016000" y="3810"/>
                    <a:pt x="1045210" y="5080"/>
                  </a:cubicBezTo>
                  <a:cubicBezTo>
                    <a:pt x="1076960" y="6350"/>
                    <a:pt x="1109980" y="7620"/>
                    <a:pt x="1143000" y="13970"/>
                  </a:cubicBezTo>
                  <a:cubicBezTo>
                    <a:pt x="1178560" y="20320"/>
                    <a:pt x="1214120" y="35560"/>
                    <a:pt x="1250950" y="46990"/>
                  </a:cubicBezTo>
                  <a:cubicBezTo>
                    <a:pt x="1289050" y="59690"/>
                    <a:pt x="1330960" y="78740"/>
                    <a:pt x="1366520" y="85090"/>
                  </a:cubicBezTo>
                  <a:cubicBezTo>
                    <a:pt x="1395730" y="88900"/>
                    <a:pt x="1419860" y="85090"/>
                    <a:pt x="1447800" y="85090"/>
                  </a:cubicBezTo>
                  <a:cubicBezTo>
                    <a:pt x="1474470" y="85090"/>
                    <a:pt x="1501140" y="85090"/>
                    <a:pt x="1529080" y="85090"/>
                  </a:cubicBezTo>
                  <a:cubicBezTo>
                    <a:pt x="1555750" y="85090"/>
                    <a:pt x="1582420" y="85090"/>
                    <a:pt x="1609090" y="85090"/>
                  </a:cubicBezTo>
                  <a:cubicBezTo>
                    <a:pt x="1637030" y="85090"/>
                    <a:pt x="1663700" y="85090"/>
                    <a:pt x="1690370" y="85090"/>
                  </a:cubicBezTo>
                  <a:cubicBezTo>
                    <a:pt x="1718310" y="85090"/>
                    <a:pt x="1744980" y="85090"/>
                    <a:pt x="1771650" y="85090"/>
                  </a:cubicBezTo>
                  <a:cubicBezTo>
                    <a:pt x="1798320" y="85090"/>
                    <a:pt x="1826260" y="85090"/>
                    <a:pt x="1852930" y="83820"/>
                  </a:cubicBezTo>
                  <a:cubicBezTo>
                    <a:pt x="1878330" y="83820"/>
                    <a:pt x="1903730" y="85090"/>
                    <a:pt x="1930400" y="82550"/>
                  </a:cubicBezTo>
                  <a:cubicBezTo>
                    <a:pt x="1962150" y="77470"/>
                    <a:pt x="1995170" y="64770"/>
                    <a:pt x="2028190" y="58420"/>
                  </a:cubicBezTo>
                  <a:cubicBezTo>
                    <a:pt x="2063750" y="50800"/>
                    <a:pt x="2103120" y="45720"/>
                    <a:pt x="2137410" y="44450"/>
                  </a:cubicBezTo>
                  <a:cubicBezTo>
                    <a:pt x="2167890" y="41910"/>
                    <a:pt x="2192020" y="43180"/>
                    <a:pt x="2221230" y="44450"/>
                  </a:cubicBezTo>
                  <a:cubicBezTo>
                    <a:pt x="2250440" y="45720"/>
                    <a:pt x="2280920" y="43180"/>
                    <a:pt x="2313940" y="49530"/>
                  </a:cubicBezTo>
                  <a:cubicBezTo>
                    <a:pt x="2352040" y="58420"/>
                    <a:pt x="2405380" y="72390"/>
                    <a:pt x="2437130" y="97790"/>
                  </a:cubicBezTo>
                  <a:cubicBezTo>
                    <a:pt x="2466340" y="120650"/>
                    <a:pt x="2475230" y="163830"/>
                    <a:pt x="2499360" y="193040"/>
                  </a:cubicBezTo>
                  <a:cubicBezTo>
                    <a:pt x="2523490" y="223520"/>
                    <a:pt x="2562860" y="257810"/>
                    <a:pt x="2580640" y="274320"/>
                  </a:cubicBezTo>
                  <a:cubicBezTo>
                    <a:pt x="2588260" y="283210"/>
                    <a:pt x="2593340" y="290830"/>
                    <a:pt x="2598420" y="293370"/>
                  </a:cubicBezTo>
                  <a:cubicBezTo>
                    <a:pt x="2600960" y="294640"/>
                    <a:pt x="2604770" y="293370"/>
                    <a:pt x="2604770" y="293370"/>
                  </a:cubicBezTo>
                  <a:cubicBezTo>
                    <a:pt x="2604770" y="293370"/>
                    <a:pt x="2611120" y="294640"/>
                    <a:pt x="2613660" y="294640"/>
                  </a:cubicBezTo>
                  <a:cubicBezTo>
                    <a:pt x="2617470" y="294640"/>
                    <a:pt x="2623820" y="295910"/>
                    <a:pt x="2623820" y="295910"/>
                  </a:cubicBezTo>
                  <a:cubicBezTo>
                    <a:pt x="2623820" y="295910"/>
                    <a:pt x="2628900" y="298450"/>
                    <a:pt x="2632710" y="298450"/>
                  </a:cubicBezTo>
                  <a:cubicBezTo>
                    <a:pt x="2635250" y="299720"/>
                    <a:pt x="2641600" y="302260"/>
                    <a:pt x="2641600" y="302260"/>
                  </a:cubicBezTo>
                  <a:cubicBezTo>
                    <a:pt x="2641600" y="302260"/>
                    <a:pt x="2646680" y="306070"/>
                    <a:pt x="2649220" y="307340"/>
                  </a:cubicBezTo>
                  <a:cubicBezTo>
                    <a:pt x="2651760" y="309880"/>
                    <a:pt x="2656840" y="313690"/>
                    <a:pt x="2656840" y="313690"/>
                  </a:cubicBezTo>
                  <a:cubicBezTo>
                    <a:pt x="2656840" y="313690"/>
                    <a:pt x="2661920" y="317500"/>
                    <a:pt x="2663190" y="320040"/>
                  </a:cubicBezTo>
                  <a:cubicBezTo>
                    <a:pt x="2665730" y="322580"/>
                    <a:pt x="2669540" y="327660"/>
                    <a:pt x="2669540" y="327660"/>
                  </a:cubicBezTo>
                  <a:cubicBezTo>
                    <a:pt x="2669540" y="327660"/>
                    <a:pt x="2673350" y="332740"/>
                    <a:pt x="2674620" y="336550"/>
                  </a:cubicBezTo>
                  <a:cubicBezTo>
                    <a:pt x="2675890" y="339090"/>
                    <a:pt x="2678430" y="344170"/>
                    <a:pt x="2678430" y="344170"/>
                  </a:cubicBezTo>
                  <a:cubicBezTo>
                    <a:pt x="2678430" y="344170"/>
                    <a:pt x="2680970" y="350520"/>
                    <a:pt x="2680970" y="354330"/>
                  </a:cubicBezTo>
                  <a:cubicBezTo>
                    <a:pt x="2682240" y="356870"/>
                    <a:pt x="2683510" y="363220"/>
                    <a:pt x="2683510" y="363220"/>
                  </a:cubicBezTo>
                  <a:cubicBezTo>
                    <a:pt x="2683510" y="363220"/>
                    <a:pt x="2683510" y="369570"/>
                    <a:pt x="2683510" y="372110"/>
                  </a:cubicBezTo>
                  <a:cubicBezTo>
                    <a:pt x="2683510" y="375920"/>
                    <a:pt x="2683510" y="382270"/>
                    <a:pt x="2683510" y="382270"/>
                  </a:cubicBezTo>
                  <a:cubicBezTo>
                    <a:pt x="2683510" y="382270"/>
                    <a:pt x="2680970" y="386080"/>
                    <a:pt x="2680970" y="391160"/>
                  </a:cubicBezTo>
                  <a:cubicBezTo>
                    <a:pt x="2683510" y="405130"/>
                    <a:pt x="2708910" y="445770"/>
                    <a:pt x="2725420" y="477520"/>
                  </a:cubicBezTo>
                  <a:cubicBezTo>
                    <a:pt x="2745740" y="516890"/>
                    <a:pt x="2776220" y="566420"/>
                    <a:pt x="2791460" y="608330"/>
                  </a:cubicBezTo>
                  <a:cubicBezTo>
                    <a:pt x="2805430" y="643890"/>
                    <a:pt x="2823210" y="680720"/>
                    <a:pt x="2818130" y="713740"/>
                  </a:cubicBezTo>
                  <a:cubicBezTo>
                    <a:pt x="2813050" y="745490"/>
                    <a:pt x="2780030" y="792480"/>
                    <a:pt x="2760980" y="800100"/>
                  </a:cubicBezTo>
                  <a:cubicBezTo>
                    <a:pt x="2749550" y="803910"/>
                    <a:pt x="2730500" y="787400"/>
                    <a:pt x="2726690" y="789940"/>
                  </a:cubicBezTo>
                  <a:cubicBezTo>
                    <a:pt x="2724150" y="791210"/>
                    <a:pt x="2725420" y="795020"/>
                    <a:pt x="2724150" y="797560"/>
                  </a:cubicBezTo>
                  <a:cubicBezTo>
                    <a:pt x="2722880" y="801370"/>
                    <a:pt x="2721610" y="807720"/>
                    <a:pt x="2721610" y="807720"/>
                  </a:cubicBezTo>
                  <a:cubicBezTo>
                    <a:pt x="2721610" y="807720"/>
                    <a:pt x="2719070" y="812800"/>
                    <a:pt x="2717800" y="816610"/>
                  </a:cubicBezTo>
                  <a:cubicBezTo>
                    <a:pt x="2715260" y="819150"/>
                    <a:pt x="2712720" y="824230"/>
                    <a:pt x="2712720" y="825500"/>
                  </a:cubicBezTo>
                  <a:cubicBezTo>
                    <a:pt x="2712720" y="826770"/>
                    <a:pt x="2712720" y="829310"/>
                    <a:pt x="2713990" y="830580"/>
                  </a:cubicBezTo>
                  <a:cubicBezTo>
                    <a:pt x="2713990" y="831850"/>
                    <a:pt x="2715260" y="833120"/>
                    <a:pt x="2715260" y="834390"/>
                  </a:cubicBezTo>
                  <a:cubicBezTo>
                    <a:pt x="2716530" y="836930"/>
                    <a:pt x="2716530" y="840740"/>
                    <a:pt x="2716530" y="843280"/>
                  </a:cubicBezTo>
                  <a:cubicBezTo>
                    <a:pt x="2717800" y="847090"/>
                    <a:pt x="2719070" y="849630"/>
                    <a:pt x="2719070" y="852170"/>
                  </a:cubicBezTo>
                  <a:cubicBezTo>
                    <a:pt x="2719070" y="854710"/>
                    <a:pt x="2719070" y="855980"/>
                    <a:pt x="2719070" y="857250"/>
                  </a:cubicBezTo>
                  <a:cubicBezTo>
                    <a:pt x="2719070" y="858520"/>
                    <a:pt x="2720340" y="859790"/>
                    <a:pt x="2719070" y="861060"/>
                  </a:cubicBezTo>
                  <a:cubicBezTo>
                    <a:pt x="2719070" y="863600"/>
                    <a:pt x="2717800" y="867410"/>
                    <a:pt x="2717800" y="871220"/>
                  </a:cubicBezTo>
                  <a:cubicBezTo>
                    <a:pt x="2717800" y="873760"/>
                    <a:pt x="2717800" y="877570"/>
                    <a:pt x="2717800" y="880110"/>
                  </a:cubicBezTo>
                  <a:cubicBezTo>
                    <a:pt x="2716530" y="881380"/>
                    <a:pt x="2716530" y="882650"/>
                    <a:pt x="2715260" y="883920"/>
                  </a:cubicBezTo>
                  <a:cubicBezTo>
                    <a:pt x="2715260" y="885190"/>
                    <a:pt x="2715260" y="886460"/>
                    <a:pt x="2713990" y="889000"/>
                  </a:cubicBezTo>
                  <a:cubicBezTo>
                    <a:pt x="2713990" y="891540"/>
                    <a:pt x="2711450" y="894080"/>
                    <a:pt x="2710180" y="896620"/>
                  </a:cubicBezTo>
                  <a:cubicBezTo>
                    <a:pt x="2708910" y="899160"/>
                    <a:pt x="2707640" y="902970"/>
                    <a:pt x="2706370" y="905510"/>
                  </a:cubicBezTo>
                  <a:cubicBezTo>
                    <a:pt x="2705100" y="906780"/>
                    <a:pt x="2703830" y="906780"/>
                    <a:pt x="2703830" y="908050"/>
                  </a:cubicBezTo>
                  <a:cubicBezTo>
                    <a:pt x="2702560" y="909320"/>
                    <a:pt x="2702560" y="910590"/>
                    <a:pt x="2701290" y="913130"/>
                  </a:cubicBezTo>
                  <a:cubicBezTo>
                    <a:pt x="2700020" y="914400"/>
                    <a:pt x="2696210" y="916940"/>
                    <a:pt x="2694940" y="918210"/>
                  </a:cubicBezTo>
                  <a:cubicBezTo>
                    <a:pt x="2692400" y="920750"/>
                    <a:pt x="2689860" y="924560"/>
                    <a:pt x="2688590" y="925830"/>
                  </a:cubicBezTo>
                  <a:cubicBezTo>
                    <a:pt x="2687320" y="927100"/>
                    <a:pt x="2686050" y="927100"/>
                    <a:pt x="2684780" y="928370"/>
                  </a:cubicBezTo>
                  <a:cubicBezTo>
                    <a:pt x="2683510" y="928370"/>
                    <a:pt x="2682240" y="929640"/>
                    <a:pt x="2680970" y="930910"/>
                  </a:cubicBezTo>
                  <a:cubicBezTo>
                    <a:pt x="2678430" y="932180"/>
                    <a:pt x="2674620" y="933450"/>
                    <a:pt x="2672080" y="934720"/>
                  </a:cubicBezTo>
                  <a:cubicBezTo>
                    <a:pt x="2669540" y="935990"/>
                    <a:pt x="2667000" y="938530"/>
                    <a:pt x="2664460" y="939800"/>
                  </a:cubicBezTo>
                  <a:cubicBezTo>
                    <a:pt x="2663190" y="939800"/>
                    <a:pt x="2661920" y="939800"/>
                    <a:pt x="2659380" y="939800"/>
                  </a:cubicBezTo>
                  <a:cubicBezTo>
                    <a:pt x="2658110" y="941070"/>
                    <a:pt x="2656840" y="941070"/>
                    <a:pt x="2655570" y="942340"/>
                  </a:cubicBezTo>
                  <a:cubicBezTo>
                    <a:pt x="2653030" y="942340"/>
                    <a:pt x="2649220" y="942340"/>
                    <a:pt x="2646680" y="942340"/>
                  </a:cubicBezTo>
                  <a:cubicBezTo>
                    <a:pt x="2642870" y="943610"/>
                    <a:pt x="2640330" y="944880"/>
                    <a:pt x="2637790" y="944880"/>
                  </a:cubicBezTo>
                  <a:cubicBezTo>
                    <a:pt x="2635250" y="944880"/>
                    <a:pt x="2633980" y="943610"/>
                    <a:pt x="2632710" y="943610"/>
                  </a:cubicBezTo>
                  <a:cubicBezTo>
                    <a:pt x="2631440" y="943610"/>
                    <a:pt x="2630170" y="944880"/>
                    <a:pt x="2627630" y="944880"/>
                  </a:cubicBezTo>
                  <a:cubicBezTo>
                    <a:pt x="2626360" y="943610"/>
                    <a:pt x="2622550" y="942340"/>
                    <a:pt x="2618740" y="942340"/>
                  </a:cubicBezTo>
                  <a:cubicBezTo>
                    <a:pt x="2616200" y="941070"/>
                    <a:pt x="2612390" y="941070"/>
                    <a:pt x="2609850" y="941070"/>
                  </a:cubicBezTo>
                  <a:cubicBezTo>
                    <a:pt x="2608580" y="939800"/>
                    <a:pt x="2607310" y="939800"/>
                    <a:pt x="2606040" y="938530"/>
                  </a:cubicBezTo>
                  <a:cubicBezTo>
                    <a:pt x="2604770" y="938530"/>
                    <a:pt x="2603500" y="938530"/>
                    <a:pt x="2600960" y="937260"/>
                  </a:cubicBezTo>
                  <a:cubicBezTo>
                    <a:pt x="2599690" y="937260"/>
                    <a:pt x="2595880" y="934720"/>
                    <a:pt x="2593340" y="933450"/>
                  </a:cubicBezTo>
                  <a:cubicBezTo>
                    <a:pt x="2590800" y="930910"/>
                    <a:pt x="2586990" y="929640"/>
                    <a:pt x="2585720" y="928370"/>
                  </a:cubicBezTo>
                  <a:cubicBezTo>
                    <a:pt x="2584450" y="928370"/>
                    <a:pt x="2584450" y="927100"/>
                    <a:pt x="2584450" y="927100"/>
                  </a:cubicBezTo>
                  <a:cubicBezTo>
                    <a:pt x="2583180" y="925830"/>
                    <a:pt x="2580640" y="924560"/>
                    <a:pt x="2578100" y="923290"/>
                  </a:cubicBezTo>
                  <a:cubicBezTo>
                    <a:pt x="2574290" y="919480"/>
                    <a:pt x="2565400" y="909320"/>
                    <a:pt x="2561590" y="901700"/>
                  </a:cubicBezTo>
                  <a:cubicBezTo>
                    <a:pt x="2556510" y="894080"/>
                    <a:pt x="2552700" y="881380"/>
                    <a:pt x="2551430" y="876300"/>
                  </a:cubicBezTo>
                  <a:cubicBezTo>
                    <a:pt x="2551430" y="873760"/>
                    <a:pt x="2551430" y="872490"/>
                    <a:pt x="2551430" y="869950"/>
                  </a:cubicBezTo>
                  <a:cubicBezTo>
                    <a:pt x="2550160" y="866140"/>
                    <a:pt x="2548890" y="862330"/>
                    <a:pt x="2545080" y="859790"/>
                  </a:cubicBezTo>
                  <a:cubicBezTo>
                    <a:pt x="2536190" y="853440"/>
                    <a:pt x="2505710" y="859790"/>
                    <a:pt x="2482850" y="858520"/>
                  </a:cubicBezTo>
                  <a:cubicBezTo>
                    <a:pt x="2457450" y="858520"/>
                    <a:pt x="2429510" y="858520"/>
                    <a:pt x="2401570" y="858520"/>
                  </a:cubicBezTo>
                  <a:cubicBezTo>
                    <a:pt x="2374900" y="858520"/>
                    <a:pt x="2348230" y="857250"/>
                    <a:pt x="2320290" y="857250"/>
                  </a:cubicBezTo>
                  <a:cubicBezTo>
                    <a:pt x="2293620" y="857250"/>
                    <a:pt x="2266950" y="857250"/>
                    <a:pt x="2239010" y="855980"/>
                  </a:cubicBezTo>
                  <a:cubicBezTo>
                    <a:pt x="2212340" y="855980"/>
                    <a:pt x="2185670" y="855980"/>
                    <a:pt x="2157730" y="854710"/>
                  </a:cubicBezTo>
                  <a:cubicBezTo>
                    <a:pt x="2131060" y="854710"/>
                    <a:pt x="2104390" y="854710"/>
                    <a:pt x="2076450" y="853440"/>
                  </a:cubicBezTo>
                  <a:cubicBezTo>
                    <a:pt x="2048510" y="853440"/>
                    <a:pt x="2020570" y="852170"/>
                    <a:pt x="1991360" y="852170"/>
                  </a:cubicBezTo>
                  <a:cubicBezTo>
                    <a:pt x="1959610" y="852170"/>
                    <a:pt x="1926590" y="850900"/>
                    <a:pt x="1889760" y="850900"/>
                  </a:cubicBezTo>
                  <a:cubicBezTo>
                    <a:pt x="1845310" y="850900"/>
                    <a:pt x="1778000" y="850900"/>
                    <a:pt x="1746250" y="852170"/>
                  </a:cubicBezTo>
                  <a:cubicBezTo>
                    <a:pt x="1729740" y="852170"/>
                    <a:pt x="1715770" y="852170"/>
                    <a:pt x="1708150" y="853440"/>
                  </a:cubicBezTo>
                  <a:cubicBezTo>
                    <a:pt x="1704340" y="853440"/>
                    <a:pt x="1703070" y="854710"/>
                    <a:pt x="1700530" y="855980"/>
                  </a:cubicBezTo>
                  <a:cubicBezTo>
                    <a:pt x="1697990" y="857250"/>
                    <a:pt x="1691640" y="859790"/>
                    <a:pt x="1691640" y="859790"/>
                  </a:cubicBezTo>
                  <a:cubicBezTo>
                    <a:pt x="1691640" y="859790"/>
                    <a:pt x="1685290" y="861060"/>
                    <a:pt x="1681480" y="861060"/>
                  </a:cubicBezTo>
                  <a:cubicBezTo>
                    <a:pt x="1677670" y="861060"/>
                    <a:pt x="1671320" y="862330"/>
                    <a:pt x="1671320" y="862330"/>
                  </a:cubicBezTo>
                  <a:cubicBezTo>
                    <a:pt x="1671320" y="862330"/>
                    <a:pt x="1601470" y="862330"/>
                    <a:pt x="1590040" y="862330"/>
                  </a:cubicBezTo>
                  <a:cubicBezTo>
                    <a:pt x="1587500" y="862330"/>
                    <a:pt x="1587500" y="861060"/>
                    <a:pt x="1584960" y="862330"/>
                  </a:cubicBezTo>
                  <a:cubicBezTo>
                    <a:pt x="1579880" y="862330"/>
                    <a:pt x="1572260" y="862330"/>
                    <a:pt x="1560830" y="863600"/>
                  </a:cubicBezTo>
                  <a:cubicBezTo>
                    <a:pt x="1526540" y="867410"/>
                    <a:pt x="1414780" y="886460"/>
                    <a:pt x="1367790" y="889000"/>
                  </a:cubicBezTo>
                  <a:cubicBezTo>
                    <a:pt x="1339850" y="889000"/>
                    <a:pt x="1323340" y="881380"/>
                    <a:pt x="1301750" y="885190"/>
                  </a:cubicBezTo>
                  <a:cubicBezTo>
                    <a:pt x="1281430" y="887730"/>
                    <a:pt x="1264920" y="897890"/>
                    <a:pt x="1239520" y="905510"/>
                  </a:cubicBezTo>
                  <a:cubicBezTo>
                    <a:pt x="1202690" y="915670"/>
                    <a:pt x="1139190" y="925830"/>
                    <a:pt x="1098550" y="938530"/>
                  </a:cubicBezTo>
                  <a:cubicBezTo>
                    <a:pt x="1068070" y="948690"/>
                    <a:pt x="1045210" y="956310"/>
                    <a:pt x="1018540" y="970280"/>
                  </a:cubicBezTo>
                  <a:cubicBezTo>
                    <a:pt x="991870" y="985520"/>
                    <a:pt x="970280" y="1013460"/>
                    <a:pt x="939800" y="1028700"/>
                  </a:cubicBezTo>
                  <a:cubicBezTo>
                    <a:pt x="904240" y="1045210"/>
                    <a:pt x="855980" y="1056640"/>
                    <a:pt x="819150" y="1061720"/>
                  </a:cubicBezTo>
                  <a:cubicBezTo>
                    <a:pt x="788670" y="1065530"/>
                    <a:pt x="759460" y="1060450"/>
                    <a:pt x="735330" y="1060450"/>
                  </a:cubicBezTo>
                  <a:cubicBezTo>
                    <a:pt x="715010" y="1060450"/>
                    <a:pt x="701040" y="1056640"/>
                    <a:pt x="679450" y="1060450"/>
                  </a:cubicBezTo>
                  <a:cubicBezTo>
                    <a:pt x="643890" y="1066800"/>
                    <a:pt x="594360" y="1097280"/>
                    <a:pt x="546100" y="1111250"/>
                  </a:cubicBezTo>
                  <a:cubicBezTo>
                    <a:pt x="487680" y="1127760"/>
                    <a:pt x="416560" y="1141730"/>
                    <a:pt x="355600" y="1149350"/>
                  </a:cubicBezTo>
                  <a:cubicBezTo>
                    <a:pt x="297180" y="1155700"/>
                    <a:pt x="187960" y="1154430"/>
                    <a:pt x="186690" y="1154430"/>
                  </a:cubicBezTo>
                  <a:cubicBezTo>
                    <a:pt x="186690" y="1155700"/>
                    <a:pt x="181610" y="1156970"/>
                    <a:pt x="179070" y="1158240"/>
                  </a:cubicBezTo>
                  <a:cubicBezTo>
                    <a:pt x="176530" y="1159510"/>
                    <a:pt x="171450" y="1162050"/>
                    <a:pt x="171450" y="1162050"/>
                  </a:cubicBezTo>
                  <a:cubicBezTo>
                    <a:pt x="171450" y="1162050"/>
                    <a:pt x="165100" y="1163320"/>
                    <a:pt x="162560" y="1163320"/>
                  </a:cubicBezTo>
                  <a:cubicBezTo>
                    <a:pt x="160020" y="1164590"/>
                    <a:pt x="154940" y="1165860"/>
                    <a:pt x="154940" y="1165860"/>
                  </a:cubicBezTo>
                  <a:cubicBezTo>
                    <a:pt x="154940" y="1165860"/>
                    <a:pt x="148590" y="1164590"/>
                    <a:pt x="146050" y="1164590"/>
                  </a:cubicBezTo>
                  <a:cubicBezTo>
                    <a:pt x="143510" y="1164590"/>
                    <a:pt x="137160" y="1164590"/>
                    <a:pt x="137160" y="1164590"/>
                  </a:cubicBezTo>
                  <a:cubicBezTo>
                    <a:pt x="137160" y="1164590"/>
                    <a:pt x="132080" y="1163320"/>
                    <a:pt x="129540" y="1162050"/>
                  </a:cubicBezTo>
                  <a:cubicBezTo>
                    <a:pt x="127000" y="1160780"/>
                    <a:pt x="120650" y="1159510"/>
                    <a:pt x="120650" y="1159510"/>
                  </a:cubicBezTo>
                  <a:cubicBezTo>
                    <a:pt x="120650" y="1159510"/>
                    <a:pt x="116840" y="1156970"/>
                    <a:pt x="114300" y="1155700"/>
                  </a:cubicBezTo>
                  <a:cubicBezTo>
                    <a:pt x="111760" y="1154430"/>
                    <a:pt x="106680" y="1150620"/>
                    <a:pt x="106680" y="1150620"/>
                  </a:cubicBezTo>
                  <a:cubicBezTo>
                    <a:pt x="106680" y="1150620"/>
                    <a:pt x="102870" y="1146810"/>
                    <a:pt x="100330" y="1145540"/>
                  </a:cubicBezTo>
                  <a:cubicBezTo>
                    <a:pt x="97790" y="1143000"/>
                    <a:pt x="93980" y="1139190"/>
                    <a:pt x="93980" y="1139190"/>
                  </a:cubicBezTo>
                  <a:cubicBezTo>
                    <a:pt x="93980" y="1139190"/>
                    <a:pt x="91440" y="1134110"/>
                    <a:pt x="90170" y="1131570"/>
                  </a:cubicBezTo>
                  <a:cubicBezTo>
                    <a:pt x="88900" y="1129030"/>
                    <a:pt x="85090" y="1125220"/>
                    <a:pt x="85090" y="1123950"/>
                  </a:cubicBezTo>
                  <a:cubicBezTo>
                    <a:pt x="85090" y="1123950"/>
                    <a:pt x="83820" y="1118870"/>
                    <a:pt x="82550" y="1116330"/>
                  </a:cubicBezTo>
                  <a:cubicBezTo>
                    <a:pt x="81280" y="1113790"/>
                    <a:pt x="80010" y="1108710"/>
                    <a:pt x="80010" y="1108710"/>
                  </a:cubicBezTo>
                  <a:cubicBezTo>
                    <a:pt x="80010" y="1108710"/>
                    <a:pt x="80010" y="1102360"/>
                    <a:pt x="80010" y="1099820"/>
                  </a:cubicBezTo>
                  <a:cubicBezTo>
                    <a:pt x="78740" y="1097280"/>
                    <a:pt x="78740" y="1090930"/>
                    <a:pt x="78740" y="1090930"/>
                  </a:cubicBezTo>
                  <a:cubicBezTo>
                    <a:pt x="78740" y="1090930"/>
                    <a:pt x="80010" y="1085850"/>
                    <a:pt x="80010" y="1083310"/>
                  </a:cubicBezTo>
                  <a:cubicBezTo>
                    <a:pt x="81280" y="1079500"/>
                    <a:pt x="81280" y="1074420"/>
                    <a:pt x="81280" y="1074420"/>
                  </a:cubicBezTo>
                  <a:cubicBezTo>
                    <a:pt x="81280" y="1074420"/>
                    <a:pt x="83820" y="1069340"/>
                    <a:pt x="85090" y="1066800"/>
                  </a:cubicBezTo>
                  <a:cubicBezTo>
                    <a:pt x="86360" y="1064260"/>
                    <a:pt x="88900" y="1059180"/>
                    <a:pt x="88900" y="1059180"/>
                  </a:cubicBezTo>
                  <a:cubicBezTo>
                    <a:pt x="88900" y="1059180"/>
                    <a:pt x="92710" y="1054100"/>
                    <a:pt x="93980" y="1051560"/>
                  </a:cubicBezTo>
                  <a:cubicBezTo>
                    <a:pt x="95250" y="1050290"/>
                    <a:pt x="99060" y="1045210"/>
                    <a:pt x="99060" y="1045210"/>
                  </a:cubicBezTo>
                  <a:cubicBezTo>
                    <a:pt x="99060" y="1045210"/>
                    <a:pt x="102870" y="1041400"/>
                    <a:pt x="105410" y="1040130"/>
                  </a:cubicBezTo>
                  <a:cubicBezTo>
                    <a:pt x="107950" y="1038860"/>
                    <a:pt x="111760" y="1035050"/>
                    <a:pt x="111760" y="1035050"/>
                  </a:cubicBezTo>
                  <a:cubicBezTo>
                    <a:pt x="113030" y="1035050"/>
                    <a:pt x="167640" y="1016000"/>
                    <a:pt x="167640" y="1012190"/>
                  </a:cubicBezTo>
                  <a:cubicBezTo>
                    <a:pt x="167640" y="1010920"/>
                    <a:pt x="166370" y="1010920"/>
                    <a:pt x="163830" y="1010920"/>
                  </a:cubicBezTo>
                  <a:cubicBezTo>
                    <a:pt x="154940" y="1005840"/>
                    <a:pt x="73660" y="969010"/>
                    <a:pt x="73660" y="969010"/>
                  </a:cubicBezTo>
                  <a:cubicBezTo>
                    <a:pt x="73660" y="969010"/>
                    <a:pt x="67310" y="969010"/>
                    <a:pt x="64770" y="969010"/>
                  </a:cubicBezTo>
                  <a:cubicBezTo>
                    <a:pt x="62230" y="967740"/>
                    <a:pt x="57150" y="967740"/>
                    <a:pt x="57150" y="967740"/>
                  </a:cubicBezTo>
                  <a:cubicBezTo>
                    <a:pt x="57150" y="967740"/>
                    <a:pt x="50800" y="966470"/>
                    <a:pt x="48260" y="965200"/>
                  </a:cubicBezTo>
                  <a:cubicBezTo>
                    <a:pt x="45720" y="963930"/>
                    <a:pt x="40640" y="962660"/>
                    <a:pt x="40640" y="962660"/>
                  </a:cubicBezTo>
                  <a:cubicBezTo>
                    <a:pt x="40640" y="962660"/>
                    <a:pt x="35560" y="960120"/>
                    <a:pt x="33020" y="958850"/>
                  </a:cubicBezTo>
                  <a:cubicBezTo>
                    <a:pt x="31750" y="956310"/>
                    <a:pt x="26670" y="953770"/>
                    <a:pt x="26670" y="953770"/>
                  </a:cubicBezTo>
                  <a:cubicBezTo>
                    <a:pt x="26670" y="953770"/>
                    <a:pt x="22860" y="949960"/>
                    <a:pt x="20320" y="947420"/>
                  </a:cubicBezTo>
                  <a:cubicBezTo>
                    <a:pt x="19050" y="946150"/>
                    <a:pt x="15240" y="942340"/>
                    <a:pt x="15240" y="942340"/>
                  </a:cubicBezTo>
                  <a:cubicBezTo>
                    <a:pt x="15240" y="942340"/>
                    <a:pt x="11430" y="937260"/>
                    <a:pt x="10160" y="934720"/>
                  </a:cubicBezTo>
                  <a:cubicBezTo>
                    <a:pt x="8890" y="932180"/>
                    <a:pt x="6350" y="927100"/>
                    <a:pt x="6350" y="927100"/>
                  </a:cubicBezTo>
                  <a:cubicBezTo>
                    <a:pt x="6350" y="927100"/>
                    <a:pt x="5080" y="922020"/>
                    <a:pt x="3810" y="919480"/>
                  </a:cubicBezTo>
                  <a:cubicBezTo>
                    <a:pt x="2540" y="916940"/>
                    <a:pt x="1270" y="911860"/>
                    <a:pt x="1270" y="911860"/>
                  </a:cubicBezTo>
                  <a:cubicBezTo>
                    <a:pt x="1270" y="910590"/>
                    <a:pt x="1270" y="905510"/>
                    <a:pt x="1270" y="902970"/>
                  </a:cubicBezTo>
                  <a:cubicBezTo>
                    <a:pt x="1270" y="900430"/>
                    <a:pt x="0" y="894080"/>
                    <a:pt x="0" y="894080"/>
                  </a:cubicBezTo>
                  <a:moveTo>
                    <a:pt x="412750" y="904240"/>
                  </a:moveTo>
                  <a:cubicBezTo>
                    <a:pt x="450850" y="904240"/>
                    <a:pt x="452120" y="905510"/>
                    <a:pt x="455930" y="904240"/>
                  </a:cubicBezTo>
                  <a:cubicBezTo>
                    <a:pt x="462280" y="902970"/>
                    <a:pt x="480060" y="896620"/>
                    <a:pt x="480060" y="895350"/>
                  </a:cubicBezTo>
                  <a:cubicBezTo>
                    <a:pt x="480060" y="894080"/>
                    <a:pt x="412750" y="904240"/>
                    <a:pt x="412750" y="904240"/>
                  </a:cubicBezTo>
                  <a:moveTo>
                    <a:pt x="925830" y="287020"/>
                  </a:moveTo>
                  <a:cubicBezTo>
                    <a:pt x="928370" y="299720"/>
                    <a:pt x="941070" y="304800"/>
                    <a:pt x="942340" y="304800"/>
                  </a:cubicBezTo>
                  <a:cubicBezTo>
                    <a:pt x="942340" y="303530"/>
                    <a:pt x="925830" y="287020"/>
                    <a:pt x="925830" y="287020"/>
                  </a:cubicBezTo>
                  <a:moveTo>
                    <a:pt x="1292860" y="628650"/>
                  </a:moveTo>
                  <a:cubicBezTo>
                    <a:pt x="1297940" y="628650"/>
                    <a:pt x="1309370" y="624840"/>
                    <a:pt x="1309370" y="624840"/>
                  </a:cubicBezTo>
                  <a:cubicBezTo>
                    <a:pt x="1309370" y="623570"/>
                    <a:pt x="1299210" y="627380"/>
                    <a:pt x="1296670" y="627380"/>
                  </a:cubicBezTo>
                  <a:cubicBezTo>
                    <a:pt x="1295400" y="628650"/>
                    <a:pt x="1292860" y="628650"/>
                    <a:pt x="1292860" y="628650"/>
                  </a:cubicBezTo>
                  <a:moveTo>
                    <a:pt x="1838960" y="292100"/>
                  </a:moveTo>
                  <a:cubicBezTo>
                    <a:pt x="1868170" y="298450"/>
                    <a:pt x="1870710" y="298450"/>
                    <a:pt x="1870710" y="298450"/>
                  </a:cubicBezTo>
                  <a:cubicBezTo>
                    <a:pt x="1870710" y="298450"/>
                    <a:pt x="1877060" y="298450"/>
                    <a:pt x="1880870" y="299720"/>
                  </a:cubicBezTo>
                  <a:cubicBezTo>
                    <a:pt x="1883410" y="299720"/>
                    <a:pt x="1889760" y="300990"/>
                    <a:pt x="1889760" y="300990"/>
                  </a:cubicBezTo>
                  <a:cubicBezTo>
                    <a:pt x="1889760" y="300990"/>
                    <a:pt x="1892300" y="302260"/>
                    <a:pt x="1893570" y="302260"/>
                  </a:cubicBezTo>
                  <a:cubicBezTo>
                    <a:pt x="1896110" y="300990"/>
                    <a:pt x="1903730" y="293370"/>
                    <a:pt x="1903730" y="292100"/>
                  </a:cubicBezTo>
                  <a:cubicBezTo>
                    <a:pt x="1902460" y="288290"/>
                    <a:pt x="1882140" y="292100"/>
                    <a:pt x="1870710" y="292100"/>
                  </a:cubicBezTo>
                  <a:cubicBezTo>
                    <a:pt x="1860550" y="292100"/>
                    <a:pt x="1838960" y="292100"/>
                    <a:pt x="1838960" y="292100"/>
                  </a:cubicBezTo>
                  <a:moveTo>
                    <a:pt x="2266950" y="452120"/>
                  </a:moveTo>
                  <a:cubicBezTo>
                    <a:pt x="2302510" y="461010"/>
                    <a:pt x="2303780" y="457200"/>
                    <a:pt x="2303780" y="455930"/>
                  </a:cubicBezTo>
                  <a:cubicBezTo>
                    <a:pt x="2305050" y="454660"/>
                    <a:pt x="2307590" y="453390"/>
                    <a:pt x="2306320" y="452120"/>
                  </a:cubicBezTo>
                  <a:cubicBezTo>
                    <a:pt x="2305050" y="449580"/>
                    <a:pt x="2266950" y="452120"/>
                    <a:pt x="2266950" y="452120"/>
                  </a:cubicBezTo>
                  <a:moveTo>
                    <a:pt x="2520950" y="452120"/>
                  </a:moveTo>
                  <a:cubicBezTo>
                    <a:pt x="2550160" y="529590"/>
                    <a:pt x="2551430" y="530860"/>
                    <a:pt x="2553970" y="533400"/>
                  </a:cubicBezTo>
                  <a:cubicBezTo>
                    <a:pt x="2557780" y="537210"/>
                    <a:pt x="2571750" y="547370"/>
                    <a:pt x="2574290" y="544830"/>
                  </a:cubicBezTo>
                  <a:cubicBezTo>
                    <a:pt x="2578100" y="542290"/>
                    <a:pt x="2566670" y="519430"/>
                    <a:pt x="2560320" y="505460"/>
                  </a:cubicBezTo>
                  <a:cubicBezTo>
                    <a:pt x="2552700" y="488950"/>
                    <a:pt x="2536190" y="457200"/>
                    <a:pt x="2528570" y="452120"/>
                  </a:cubicBezTo>
                  <a:cubicBezTo>
                    <a:pt x="2526030" y="450850"/>
                    <a:pt x="2520950" y="452120"/>
                    <a:pt x="2520950" y="4521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7313295" y="1273492"/>
            <a:ext cx="287655" cy="652462"/>
            <a:chOff x="0" y="0"/>
            <a:chExt cx="383540" cy="8699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5720" y="49530"/>
              <a:ext cx="290830" cy="772160"/>
            </a:xfrm>
            <a:custGeom>
              <a:avLst/>
              <a:gdLst/>
              <a:ahLst/>
              <a:cxnLst/>
              <a:rect r="r" b="b" t="t" l="l"/>
              <a:pathLst>
                <a:path h="772160" w="290830">
                  <a:moveTo>
                    <a:pt x="156210" y="53340"/>
                  </a:moveTo>
                  <a:cubicBezTo>
                    <a:pt x="248920" y="383540"/>
                    <a:pt x="233680" y="439420"/>
                    <a:pt x="242570" y="488950"/>
                  </a:cubicBezTo>
                  <a:cubicBezTo>
                    <a:pt x="250190" y="533400"/>
                    <a:pt x="275590" y="572770"/>
                    <a:pt x="281940" y="608330"/>
                  </a:cubicBezTo>
                  <a:cubicBezTo>
                    <a:pt x="287020" y="636270"/>
                    <a:pt x="290830" y="659130"/>
                    <a:pt x="285750" y="683260"/>
                  </a:cubicBezTo>
                  <a:cubicBezTo>
                    <a:pt x="280670" y="707390"/>
                    <a:pt x="269240" y="739140"/>
                    <a:pt x="252730" y="753110"/>
                  </a:cubicBezTo>
                  <a:cubicBezTo>
                    <a:pt x="240030" y="764540"/>
                    <a:pt x="219710" y="769620"/>
                    <a:pt x="203200" y="769620"/>
                  </a:cubicBezTo>
                  <a:cubicBezTo>
                    <a:pt x="186690" y="769620"/>
                    <a:pt x="166370" y="764540"/>
                    <a:pt x="153670" y="751840"/>
                  </a:cubicBezTo>
                  <a:cubicBezTo>
                    <a:pt x="137160" y="737870"/>
                    <a:pt x="121920" y="703580"/>
                    <a:pt x="121920" y="681990"/>
                  </a:cubicBezTo>
                  <a:cubicBezTo>
                    <a:pt x="121920" y="664210"/>
                    <a:pt x="130810" y="646430"/>
                    <a:pt x="142240" y="633730"/>
                  </a:cubicBezTo>
                  <a:cubicBezTo>
                    <a:pt x="152400" y="621030"/>
                    <a:pt x="170180" y="610870"/>
                    <a:pt x="186690" y="607060"/>
                  </a:cubicBezTo>
                  <a:cubicBezTo>
                    <a:pt x="203200" y="603250"/>
                    <a:pt x="223520" y="605790"/>
                    <a:pt x="238760" y="613410"/>
                  </a:cubicBezTo>
                  <a:cubicBezTo>
                    <a:pt x="254000" y="619760"/>
                    <a:pt x="270510" y="633730"/>
                    <a:pt x="276860" y="648970"/>
                  </a:cubicBezTo>
                  <a:cubicBezTo>
                    <a:pt x="284480" y="669290"/>
                    <a:pt x="284480" y="707390"/>
                    <a:pt x="275590" y="726440"/>
                  </a:cubicBezTo>
                  <a:cubicBezTo>
                    <a:pt x="269240" y="742950"/>
                    <a:pt x="252730" y="755650"/>
                    <a:pt x="237490" y="762000"/>
                  </a:cubicBezTo>
                  <a:cubicBezTo>
                    <a:pt x="222250" y="769620"/>
                    <a:pt x="201930" y="772160"/>
                    <a:pt x="185420" y="767080"/>
                  </a:cubicBezTo>
                  <a:cubicBezTo>
                    <a:pt x="165100" y="760730"/>
                    <a:pt x="139700" y="741680"/>
                    <a:pt x="127000" y="717550"/>
                  </a:cubicBezTo>
                  <a:cubicBezTo>
                    <a:pt x="110490" y="683260"/>
                    <a:pt x="123190" y="619760"/>
                    <a:pt x="115570" y="575310"/>
                  </a:cubicBezTo>
                  <a:cubicBezTo>
                    <a:pt x="107950" y="533400"/>
                    <a:pt x="88900" y="499110"/>
                    <a:pt x="82550" y="454660"/>
                  </a:cubicBezTo>
                  <a:cubicBezTo>
                    <a:pt x="73660" y="403860"/>
                    <a:pt x="85090" y="346710"/>
                    <a:pt x="74930" y="287020"/>
                  </a:cubicBezTo>
                  <a:cubicBezTo>
                    <a:pt x="62230" y="218440"/>
                    <a:pt x="0" y="111760"/>
                    <a:pt x="5080" y="66040"/>
                  </a:cubicBezTo>
                  <a:cubicBezTo>
                    <a:pt x="7620" y="43180"/>
                    <a:pt x="20320" y="29210"/>
                    <a:pt x="33020" y="17780"/>
                  </a:cubicBezTo>
                  <a:cubicBezTo>
                    <a:pt x="41910" y="8890"/>
                    <a:pt x="53340" y="3810"/>
                    <a:pt x="66040" y="1270"/>
                  </a:cubicBezTo>
                  <a:cubicBezTo>
                    <a:pt x="82550" y="0"/>
                    <a:pt x="106680" y="2540"/>
                    <a:pt x="121920" y="10160"/>
                  </a:cubicBezTo>
                  <a:cubicBezTo>
                    <a:pt x="135890" y="19050"/>
                    <a:pt x="156210" y="53340"/>
                    <a:pt x="156210" y="533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3433107" y="721995"/>
            <a:ext cx="1707833" cy="779145"/>
            <a:chOff x="0" y="0"/>
            <a:chExt cx="2277110" cy="103886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9530" y="30480"/>
              <a:ext cx="2179320" cy="980440"/>
            </a:xfrm>
            <a:custGeom>
              <a:avLst/>
              <a:gdLst/>
              <a:ahLst/>
              <a:cxnLst/>
              <a:rect r="r" b="b" t="t" l="l"/>
              <a:pathLst>
                <a:path h="980440" w="2179320">
                  <a:moveTo>
                    <a:pt x="1130300" y="600710"/>
                  </a:moveTo>
                  <a:cubicBezTo>
                    <a:pt x="2148840" y="612140"/>
                    <a:pt x="2156460" y="621030"/>
                    <a:pt x="2165350" y="631190"/>
                  </a:cubicBezTo>
                  <a:cubicBezTo>
                    <a:pt x="2171700" y="641350"/>
                    <a:pt x="2175510" y="651510"/>
                    <a:pt x="2176780" y="662940"/>
                  </a:cubicBezTo>
                  <a:cubicBezTo>
                    <a:pt x="2178050" y="673100"/>
                    <a:pt x="2176780" y="684530"/>
                    <a:pt x="2172970" y="694690"/>
                  </a:cubicBezTo>
                  <a:cubicBezTo>
                    <a:pt x="2166620" y="707390"/>
                    <a:pt x="2160270" y="721360"/>
                    <a:pt x="2139950" y="731520"/>
                  </a:cubicBezTo>
                  <a:cubicBezTo>
                    <a:pt x="2072640" y="765810"/>
                    <a:pt x="1761490" y="758190"/>
                    <a:pt x="1616710" y="773430"/>
                  </a:cubicBezTo>
                  <a:cubicBezTo>
                    <a:pt x="1513840" y="784860"/>
                    <a:pt x="1451610" y="791210"/>
                    <a:pt x="1352550" y="810260"/>
                  </a:cubicBezTo>
                  <a:cubicBezTo>
                    <a:pt x="1223010" y="834390"/>
                    <a:pt x="1043940" y="894080"/>
                    <a:pt x="906780" y="915670"/>
                  </a:cubicBezTo>
                  <a:cubicBezTo>
                    <a:pt x="792480" y="933450"/>
                    <a:pt x="693420" y="935990"/>
                    <a:pt x="588010" y="939800"/>
                  </a:cubicBezTo>
                  <a:cubicBezTo>
                    <a:pt x="486410" y="943610"/>
                    <a:pt x="336550" y="963930"/>
                    <a:pt x="285750" y="937260"/>
                  </a:cubicBezTo>
                  <a:cubicBezTo>
                    <a:pt x="261620" y="924560"/>
                    <a:pt x="251460" y="899160"/>
                    <a:pt x="247650" y="882650"/>
                  </a:cubicBezTo>
                  <a:cubicBezTo>
                    <a:pt x="245110" y="869950"/>
                    <a:pt x="246380" y="858520"/>
                    <a:pt x="251460" y="848360"/>
                  </a:cubicBezTo>
                  <a:cubicBezTo>
                    <a:pt x="257810" y="834390"/>
                    <a:pt x="264160" y="819150"/>
                    <a:pt x="285750" y="810260"/>
                  </a:cubicBezTo>
                  <a:cubicBezTo>
                    <a:pt x="350520" y="779780"/>
                    <a:pt x="614680" y="821690"/>
                    <a:pt x="753110" y="800100"/>
                  </a:cubicBezTo>
                  <a:cubicBezTo>
                    <a:pt x="868680" y="783590"/>
                    <a:pt x="961390" y="737870"/>
                    <a:pt x="1062990" y="713740"/>
                  </a:cubicBezTo>
                  <a:cubicBezTo>
                    <a:pt x="1159510" y="689610"/>
                    <a:pt x="1278890" y="676910"/>
                    <a:pt x="1350010" y="651510"/>
                  </a:cubicBezTo>
                  <a:cubicBezTo>
                    <a:pt x="1394460" y="636270"/>
                    <a:pt x="1451610" y="594360"/>
                    <a:pt x="1454150" y="598170"/>
                  </a:cubicBezTo>
                  <a:cubicBezTo>
                    <a:pt x="1456690" y="601980"/>
                    <a:pt x="1419860" y="651510"/>
                    <a:pt x="1380490" y="666750"/>
                  </a:cubicBezTo>
                  <a:cubicBezTo>
                    <a:pt x="1304290" y="695960"/>
                    <a:pt x="1107440" y="646430"/>
                    <a:pt x="979170" y="660400"/>
                  </a:cubicBezTo>
                  <a:cubicBezTo>
                    <a:pt x="855980" y="673100"/>
                    <a:pt x="720090" y="725170"/>
                    <a:pt x="626110" y="741680"/>
                  </a:cubicBezTo>
                  <a:cubicBezTo>
                    <a:pt x="565150" y="751840"/>
                    <a:pt x="535940" y="748030"/>
                    <a:pt x="473710" y="759460"/>
                  </a:cubicBezTo>
                  <a:cubicBezTo>
                    <a:pt x="373380" y="778510"/>
                    <a:pt x="152400" y="853440"/>
                    <a:pt x="85090" y="855980"/>
                  </a:cubicBezTo>
                  <a:cubicBezTo>
                    <a:pt x="60960" y="857250"/>
                    <a:pt x="49530" y="857250"/>
                    <a:pt x="36830" y="848360"/>
                  </a:cubicBezTo>
                  <a:cubicBezTo>
                    <a:pt x="21590" y="838200"/>
                    <a:pt x="5080" y="812800"/>
                    <a:pt x="1270" y="793750"/>
                  </a:cubicBezTo>
                  <a:cubicBezTo>
                    <a:pt x="0" y="778510"/>
                    <a:pt x="6350" y="759460"/>
                    <a:pt x="15240" y="746760"/>
                  </a:cubicBezTo>
                  <a:cubicBezTo>
                    <a:pt x="24130" y="735330"/>
                    <a:pt x="35560" y="726440"/>
                    <a:pt x="57150" y="721360"/>
                  </a:cubicBezTo>
                  <a:cubicBezTo>
                    <a:pt x="104140" y="707390"/>
                    <a:pt x="219710" y="723900"/>
                    <a:pt x="304800" y="720090"/>
                  </a:cubicBezTo>
                  <a:cubicBezTo>
                    <a:pt x="393700" y="715010"/>
                    <a:pt x="473710" y="711200"/>
                    <a:pt x="580390" y="692150"/>
                  </a:cubicBezTo>
                  <a:cubicBezTo>
                    <a:pt x="732790" y="666750"/>
                    <a:pt x="980440" y="607060"/>
                    <a:pt x="1125220" y="562610"/>
                  </a:cubicBezTo>
                  <a:cubicBezTo>
                    <a:pt x="1224280" y="532130"/>
                    <a:pt x="1308100" y="499110"/>
                    <a:pt x="1370330" y="469900"/>
                  </a:cubicBezTo>
                  <a:cubicBezTo>
                    <a:pt x="1410970" y="450850"/>
                    <a:pt x="1433830" y="429260"/>
                    <a:pt x="1468120" y="415290"/>
                  </a:cubicBezTo>
                  <a:cubicBezTo>
                    <a:pt x="1501140" y="401320"/>
                    <a:pt x="1531620" y="400050"/>
                    <a:pt x="1572260" y="383540"/>
                  </a:cubicBezTo>
                  <a:cubicBezTo>
                    <a:pt x="1633220" y="359410"/>
                    <a:pt x="1737360" y="306070"/>
                    <a:pt x="1788160" y="269240"/>
                  </a:cubicBezTo>
                  <a:cubicBezTo>
                    <a:pt x="1821180" y="245110"/>
                    <a:pt x="1831340" y="224790"/>
                    <a:pt x="1861820" y="200660"/>
                  </a:cubicBezTo>
                  <a:cubicBezTo>
                    <a:pt x="1907540" y="165100"/>
                    <a:pt x="2016760" y="76200"/>
                    <a:pt x="2040890" y="88900"/>
                  </a:cubicBezTo>
                  <a:cubicBezTo>
                    <a:pt x="2056130" y="97790"/>
                    <a:pt x="2062480" y="152400"/>
                    <a:pt x="2043430" y="172720"/>
                  </a:cubicBezTo>
                  <a:cubicBezTo>
                    <a:pt x="2000250" y="218440"/>
                    <a:pt x="1696720" y="173990"/>
                    <a:pt x="1606550" y="184150"/>
                  </a:cubicBezTo>
                  <a:cubicBezTo>
                    <a:pt x="1565910" y="187960"/>
                    <a:pt x="1527810" y="185420"/>
                    <a:pt x="1518920" y="200660"/>
                  </a:cubicBezTo>
                  <a:cubicBezTo>
                    <a:pt x="1510030" y="215900"/>
                    <a:pt x="1543050" y="243840"/>
                    <a:pt x="1551940" y="275590"/>
                  </a:cubicBezTo>
                  <a:cubicBezTo>
                    <a:pt x="1565910" y="326390"/>
                    <a:pt x="1583690" y="421640"/>
                    <a:pt x="1578610" y="476250"/>
                  </a:cubicBezTo>
                  <a:cubicBezTo>
                    <a:pt x="1576070" y="515620"/>
                    <a:pt x="1562100" y="551180"/>
                    <a:pt x="1546860" y="575310"/>
                  </a:cubicBezTo>
                  <a:cubicBezTo>
                    <a:pt x="1535430" y="593090"/>
                    <a:pt x="1520190" y="608330"/>
                    <a:pt x="1502410" y="614680"/>
                  </a:cubicBezTo>
                  <a:cubicBezTo>
                    <a:pt x="1485900" y="621030"/>
                    <a:pt x="1460500" y="621030"/>
                    <a:pt x="1442720" y="614680"/>
                  </a:cubicBezTo>
                  <a:cubicBezTo>
                    <a:pt x="1424940" y="608330"/>
                    <a:pt x="1409700" y="595630"/>
                    <a:pt x="1398270" y="575310"/>
                  </a:cubicBezTo>
                  <a:cubicBezTo>
                    <a:pt x="1379220" y="543560"/>
                    <a:pt x="1376680" y="468630"/>
                    <a:pt x="1372870" y="424180"/>
                  </a:cubicBezTo>
                  <a:cubicBezTo>
                    <a:pt x="1369060" y="389890"/>
                    <a:pt x="1366520" y="360680"/>
                    <a:pt x="1372870" y="331470"/>
                  </a:cubicBezTo>
                  <a:cubicBezTo>
                    <a:pt x="1377950" y="303530"/>
                    <a:pt x="1388110" y="274320"/>
                    <a:pt x="1404620" y="254000"/>
                  </a:cubicBezTo>
                  <a:cubicBezTo>
                    <a:pt x="1422400" y="234950"/>
                    <a:pt x="1468120" y="204470"/>
                    <a:pt x="1475740" y="209550"/>
                  </a:cubicBezTo>
                  <a:cubicBezTo>
                    <a:pt x="1483360" y="217170"/>
                    <a:pt x="1445260" y="297180"/>
                    <a:pt x="1418590" y="330200"/>
                  </a:cubicBezTo>
                  <a:cubicBezTo>
                    <a:pt x="1393190" y="360680"/>
                    <a:pt x="1351280" y="369570"/>
                    <a:pt x="1319530" y="402590"/>
                  </a:cubicBezTo>
                  <a:cubicBezTo>
                    <a:pt x="1280160" y="444500"/>
                    <a:pt x="1242060" y="543560"/>
                    <a:pt x="1211580" y="567690"/>
                  </a:cubicBezTo>
                  <a:cubicBezTo>
                    <a:pt x="1197610" y="577850"/>
                    <a:pt x="1187450" y="580390"/>
                    <a:pt x="1173480" y="580390"/>
                  </a:cubicBezTo>
                  <a:cubicBezTo>
                    <a:pt x="1155700" y="581660"/>
                    <a:pt x="1130300" y="574040"/>
                    <a:pt x="1115060" y="565150"/>
                  </a:cubicBezTo>
                  <a:cubicBezTo>
                    <a:pt x="1103630" y="557530"/>
                    <a:pt x="1094740" y="546100"/>
                    <a:pt x="1088390" y="534670"/>
                  </a:cubicBezTo>
                  <a:cubicBezTo>
                    <a:pt x="1083310" y="521970"/>
                    <a:pt x="1079500" y="508000"/>
                    <a:pt x="1079500" y="494030"/>
                  </a:cubicBezTo>
                  <a:cubicBezTo>
                    <a:pt x="1079500" y="481330"/>
                    <a:pt x="1082040" y="471170"/>
                    <a:pt x="1090930" y="454660"/>
                  </a:cubicBezTo>
                  <a:cubicBezTo>
                    <a:pt x="1106170" y="422910"/>
                    <a:pt x="1154430" y="354330"/>
                    <a:pt x="1189990" y="323850"/>
                  </a:cubicBezTo>
                  <a:cubicBezTo>
                    <a:pt x="1217930" y="299720"/>
                    <a:pt x="1242060" y="287020"/>
                    <a:pt x="1278890" y="274320"/>
                  </a:cubicBezTo>
                  <a:cubicBezTo>
                    <a:pt x="1329690" y="257810"/>
                    <a:pt x="1417320" y="264160"/>
                    <a:pt x="1470660" y="245110"/>
                  </a:cubicBezTo>
                  <a:cubicBezTo>
                    <a:pt x="1513840" y="231140"/>
                    <a:pt x="1543050" y="194310"/>
                    <a:pt x="1578610" y="184150"/>
                  </a:cubicBezTo>
                  <a:cubicBezTo>
                    <a:pt x="1610360" y="175260"/>
                    <a:pt x="1644650" y="176530"/>
                    <a:pt x="1673860" y="181610"/>
                  </a:cubicBezTo>
                  <a:cubicBezTo>
                    <a:pt x="1701800" y="186690"/>
                    <a:pt x="1725930" y="199390"/>
                    <a:pt x="1751330" y="213360"/>
                  </a:cubicBezTo>
                  <a:cubicBezTo>
                    <a:pt x="1778000" y="229870"/>
                    <a:pt x="1799590" y="257810"/>
                    <a:pt x="1831340" y="273050"/>
                  </a:cubicBezTo>
                  <a:cubicBezTo>
                    <a:pt x="1865630" y="292100"/>
                    <a:pt x="1915160" y="292100"/>
                    <a:pt x="1951990" y="313690"/>
                  </a:cubicBezTo>
                  <a:cubicBezTo>
                    <a:pt x="1988820" y="336550"/>
                    <a:pt x="2029460" y="367030"/>
                    <a:pt x="2049780" y="407670"/>
                  </a:cubicBezTo>
                  <a:cubicBezTo>
                    <a:pt x="2073910" y="457200"/>
                    <a:pt x="2066290" y="529590"/>
                    <a:pt x="2067560" y="599440"/>
                  </a:cubicBezTo>
                  <a:cubicBezTo>
                    <a:pt x="2070100" y="681990"/>
                    <a:pt x="2086610" y="811530"/>
                    <a:pt x="2053590" y="871220"/>
                  </a:cubicBezTo>
                  <a:cubicBezTo>
                    <a:pt x="2030730" y="913130"/>
                    <a:pt x="1996440" y="934720"/>
                    <a:pt x="1944370" y="951230"/>
                  </a:cubicBezTo>
                  <a:cubicBezTo>
                    <a:pt x="1855470" y="980440"/>
                    <a:pt x="1615440" y="975360"/>
                    <a:pt x="1548130" y="955040"/>
                  </a:cubicBezTo>
                  <a:cubicBezTo>
                    <a:pt x="1521460" y="947420"/>
                    <a:pt x="1508760" y="935990"/>
                    <a:pt x="1498600" y="920750"/>
                  </a:cubicBezTo>
                  <a:cubicBezTo>
                    <a:pt x="1488440" y="905510"/>
                    <a:pt x="1482090" y="881380"/>
                    <a:pt x="1484630" y="863600"/>
                  </a:cubicBezTo>
                  <a:cubicBezTo>
                    <a:pt x="1485900" y="844550"/>
                    <a:pt x="1498600" y="822960"/>
                    <a:pt x="1511300" y="810260"/>
                  </a:cubicBezTo>
                  <a:cubicBezTo>
                    <a:pt x="1525270" y="798830"/>
                    <a:pt x="1564640" y="786130"/>
                    <a:pt x="1567180" y="789940"/>
                  </a:cubicBezTo>
                  <a:cubicBezTo>
                    <a:pt x="1570990" y="795020"/>
                    <a:pt x="1506220" y="862330"/>
                    <a:pt x="1497330" y="858520"/>
                  </a:cubicBezTo>
                  <a:cubicBezTo>
                    <a:pt x="1489710" y="854710"/>
                    <a:pt x="1490980" y="815340"/>
                    <a:pt x="1499870" y="798830"/>
                  </a:cubicBezTo>
                  <a:cubicBezTo>
                    <a:pt x="1510030" y="778510"/>
                    <a:pt x="1539240" y="754380"/>
                    <a:pt x="1562100" y="750570"/>
                  </a:cubicBezTo>
                  <a:cubicBezTo>
                    <a:pt x="1584960" y="745490"/>
                    <a:pt x="1620520" y="758190"/>
                    <a:pt x="1637030" y="774700"/>
                  </a:cubicBezTo>
                  <a:cubicBezTo>
                    <a:pt x="1653540" y="791210"/>
                    <a:pt x="1663700" y="826770"/>
                    <a:pt x="1659890" y="849630"/>
                  </a:cubicBezTo>
                  <a:cubicBezTo>
                    <a:pt x="1654810" y="872490"/>
                    <a:pt x="1628140" y="900430"/>
                    <a:pt x="1609090" y="910590"/>
                  </a:cubicBezTo>
                  <a:cubicBezTo>
                    <a:pt x="1592580" y="919480"/>
                    <a:pt x="1572260" y="918210"/>
                    <a:pt x="1555750" y="914400"/>
                  </a:cubicBezTo>
                  <a:cubicBezTo>
                    <a:pt x="1539240" y="910590"/>
                    <a:pt x="1520190" y="897890"/>
                    <a:pt x="1510030" y="885190"/>
                  </a:cubicBezTo>
                  <a:cubicBezTo>
                    <a:pt x="1499870" y="871220"/>
                    <a:pt x="1492250" y="850900"/>
                    <a:pt x="1492250" y="834390"/>
                  </a:cubicBezTo>
                  <a:cubicBezTo>
                    <a:pt x="1492250" y="816610"/>
                    <a:pt x="1497330" y="796290"/>
                    <a:pt x="1508760" y="782320"/>
                  </a:cubicBezTo>
                  <a:cubicBezTo>
                    <a:pt x="1524000" y="765810"/>
                    <a:pt x="1557020" y="748030"/>
                    <a:pt x="1579880" y="749300"/>
                  </a:cubicBezTo>
                  <a:cubicBezTo>
                    <a:pt x="1604010" y="749300"/>
                    <a:pt x="1635760" y="770890"/>
                    <a:pt x="1648460" y="788670"/>
                  </a:cubicBezTo>
                  <a:cubicBezTo>
                    <a:pt x="1658620" y="802640"/>
                    <a:pt x="1661160" y="824230"/>
                    <a:pt x="1661160" y="840740"/>
                  </a:cubicBezTo>
                  <a:cubicBezTo>
                    <a:pt x="1659890" y="857250"/>
                    <a:pt x="1658620" y="872490"/>
                    <a:pt x="1648460" y="889000"/>
                  </a:cubicBezTo>
                  <a:cubicBezTo>
                    <a:pt x="1634490" y="911860"/>
                    <a:pt x="1591310" y="952500"/>
                    <a:pt x="1567180" y="957580"/>
                  </a:cubicBezTo>
                  <a:cubicBezTo>
                    <a:pt x="1553210" y="961390"/>
                    <a:pt x="1540510" y="953770"/>
                    <a:pt x="1529080" y="947420"/>
                  </a:cubicBezTo>
                  <a:cubicBezTo>
                    <a:pt x="1517650" y="942340"/>
                    <a:pt x="1506220" y="932180"/>
                    <a:pt x="1498600" y="920750"/>
                  </a:cubicBezTo>
                  <a:cubicBezTo>
                    <a:pt x="1490980" y="910590"/>
                    <a:pt x="1485900" y="896620"/>
                    <a:pt x="1484630" y="883920"/>
                  </a:cubicBezTo>
                  <a:cubicBezTo>
                    <a:pt x="1482090" y="871220"/>
                    <a:pt x="1484630" y="855980"/>
                    <a:pt x="1488440" y="843280"/>
                  </a:cubicBezTo>
                  <a:cubicBezTo>
                    <a:pt x="1493520" y="831850"/>
                    <a:pt x="1502410" y="819150"/>
                    <a:pt x="1511300" y="810260"/>
                  </a:cubicBezTo>
                  <a:cubicBezTo>
                    <a:pt x="1521460" y="802640"/>
                    <a:pt x="1529080" y="796290"/>
                    <a:pt x="1546860" y="792480"/>
                  </a:cubicBezTo>
                  <a:cubicBezTo>
                    <a:pt x="1593850" y="779780"/>
                    <a:pt x="1750060" y="782320"/>
                    <a:pt x="1813560" y="787400"/>
                  </a:cubicBezTo>
                  <a:cubicBezTo>
                    <a:pt x="1849120" y="791210"/>
                    <a:pt x="1878330" y="817880"/>
                    <a:pt x="1897380" y="802640"/>
                  </a:cubicBezTo>
                  <a:cubicBezTo>
                    <a:pt x="1934210" y="772160"/>
                    <a:pt x="1943100" y="538480"/>
                    <a:pt x="1891030" y="459740"/>
                  </a:cubicBezTo>
                  <a:cubicBezTo>
                    <a:pt x="1838960" y="383540"/>
                    <a:pt x="1662430" y="322580"/>
                    <a:pt x="1592580" y="332740"/>
                  </a:cubicBezTo>
                  <a:cubicBezTo>
                    <a:pt x="1548130" y="340360"/>
                    <a:pt x="1536700" y="397510"/>
                    <a:pt x="1493520" y="417830"/>
                  </a:cubicBezTo>
                  <a:cubicBezTo>
                    <a:pt x="1437640" y="443230"/>
                    <a:pt x="1316990" y="419100"/>
                    <a:pt x="1273810" y="452120"/>
                  </a:cubicBezTo>
                  <a:cubicBezTo>
                    <a:pt x="1243330" y="474980"/>
                    <a:pt x="1244600" y="533400"/>
                    <a:pt x="1226820" y="553720"/>
                  </a:cubicBezTo>
                  <a:cubicBezTo>
                    <a:pt x="1216660" y="566420"/>
                    <a:pt x="1206500" y="572770"/>
                    <a:pt x="1193800" y="576580"/>
                  </a:cubicBezTo>
                  <a:cubicBezTo>
                    <a:pt x="1177290" y="581660"/>
                    <a:pt x="1150620" y="582930"/>
                    <a:pt x="1132840" y="575310"/>
                  </a:cubicBezTo>
                  <a:cubicBezTo>
                    <a:pt x="1115060" y="567690"/>
                    <a:pt x="1097280" y="551180"/>
                    <a:pt x="1088390" y="534670"/>
                  </a:cubicBezTo>
                  <a:cubicBezTo>
                    <a:pt x="1080770" y="516890"/>
                    <a:pt x="1078230" y="496570"/>
                    <a:pt x="1082040" y="473710"/>
                  </a:cubicBezTo>
                  <a:cubicBezTo>
                    <a:pt x="1089660" y="443230"/>
                    <a:pt x="1118870" y="405130"/>
                    <a:pt x="1143000" y="372110"/>
                  </a:cubicBezTo>
                  <a:cubicBezTo>
                    <a:pt x="1167130" y="336550"/>
                    <a:pt x="1201420" y="295910"/>
                    <a:pt x="1228090" y="270510"/>
                  </a:cubicBezTo>
                  <a:cubicBezTo>
                    <a:pt x="1249680" y="250190"/>
                    <a:pt x="1273810" y="242570"/>
                    <a:pt x="1290320" y="223520"/>
                  </a:cubicBezTo>
                  <a:cubicBezTo>
                    <a:pt x="1308100" y="201930"/>
                    <a:pt x="1313180" y="168910"/>
                    <a:pt x="1330960" y="146050"/>
                  </a:cubicBezTo>
                  <a:cubicBezTo>
                    <a:pt x="1350010" y="123190"/>
                    <a:pt x="1371600" y="92710"/>
                    <a:pt x="1402080" y="87630"/>
                  </a:cubicBezTo>
                  <a:cubicBezTo>
                    <a:pt x="1443990" y="80010"/>
                    <a:pt x="1537970" y="110490"/>
                    <a:pt x="1564640" y="146050"/>
                  </a:cubicBezTo>
                  <a:cubicBezTo>
                    <a:pt x="1586230" y="177800"/>
                    <a:pt x="1574800" y="234950"/>
                    <a:pt x="1569720" y="274320"/>
                  </a:cubicBezTo>
                  <a:cubicBezTo>
                    <a:pt x="1565910" y="309880"/>
                    <a:pt x="1543050" y="337820"/>
                    <a:pt x="1539240" y="375920"/>
                  </a:cubicBezTo>
                  <a:cubicBezTo>
                    <a:pt x="1535430" y="422910"/>
                    <a:pt x="1560830" y="496570"/>
                    <a:pt x="1557020" y="535940"/>
                  </a:cubicBezTo>
                  <a:cubicBezTo>
                    <a:pt x="1553210" y="558800"/>
                    <a:pt x="1545590" y="577850"/>
                    <a:pt x="1535430" y="591820"/>
                  </a:cubicBezTo>
                  <a:cubicBezTo>
                    <a:pt x="1526540" y="603250"/>
                    <a:pt x="1515110" y="609600"/>
                    <a:pt x="1502410" y="614680"/>
                  </a:cubicBezTo>
                  <a:cubicBezTo>
                    <a:pt x="1490980" y="619760"/>
                    <a:pt x="1475740" y="621030"/>
                    <a:pt x="1463040" y="619760"/>
                  </a:cubicBezTo>
                  <a:cubicBezTo>
                    <a:pt x="1450340" y="618490"/>
                    <a:pt x="1435100" y="613410"/>
                    <a:pt x="1424940" y="605790"/>
                  </a:cubicBezTo>
                  <a:cubicBezTo>
                    <a:pt x="1413510" y="598170"/>
                    <a:pt x="1404620" y="588010"/>
                    <a:pt x="1398270" y="575310"/>
                  </a:cubicBezTo>
                  <a:cubicBezTo>
                    <a:pt x="1391920" y="563880"/>
                    <a:pt x="1388110" y="552450"/>
                    <a:pt x="1388110" y="537210"/>
                  </a:cubicBezTo>
                  <a:cubicBezTo>
                    <a:pt x="1388110" y="511810"/>
                    <a:pt x="1408430" y="472440"/>
                    <a:pt x="1410970" y="441960"/>
                  </a:cubicBezTo>
                  <a:cubicBezTo>
                    <a:pt x="1413510" y="412750"/>
                    <a:pt x="1410970" y="387350"/>
                    <a:pt x="1405890" y="356870"/>
                  </a:cubicBezTo>
                  <a:cubicBezTo>
                    <a:pt x="1399540" y="318770"/>
                    <a:pt x="1375410" y="271780"/>
                    <a:pt x="1374140" y="231140"/>
                  </a:cubicBezTo>
                  <a:cubicBezTo>
                    <a:pt x="1371600" y="195580"/>
                    <a:pt x="1375410" y="156210"/>
                    <a:pt x="1389380" y="128270"/>
                  </a:cubicBezTo>
                  <a:cubicBezTo>
                    <a:pt x="1402080" y="104140"/>
                    <a:pt x="1424940" y="87630"/>
                    <a:pt x="1450340" y="71120"/>
                  </a:cubicBezTo>
                  <a:cubicBezTo>
                    <a:pt x="1480820" y="50800"/>
                    <a:pt x="1512570" y="31750"/>
                    <a:pt x="1565910" y="20320"/>
                  </a:cubicBezTo>
                  <a:cubicBezTo>
                    <a:pt x="1672590" y="0"/>
                    <a:pt x="1964690" y="5080"/>
                    <a:pt x="2058670" y="30480"/>
                  </a:cubicBezTo>
                  <a:cubicBezTo>
                    <a:pt x="2099310" y="40640"/>
                    <a:pt x="2131060" y="49530"/>
                    <a:pt x="2139950" y="74930"/>
                  </a:cubicBezTo>
                  <a:cubicBezTo>
                    <a:pt x="2151380" y="107950"/>
                    <a:pt x="2113280" y="179070"/>
                    <a:pt x="2077720" y="226060"/>
                  </a:cubicBezTo>
                  <a:cubicBezTo>
                    <a:pt x="2030730" y="285750"/>
                    <a:pt x="1941830" y="340360"/>
                    <a:pt x="1864360" y="386080"/>
                  </a:cubicBezTo>
                  <a:cubicBezTo>
                    <a:pt x="1784350" y="434340"/>
                    <a:pt x="1668780" y="485140"/>
                    <a:pt x="1606550" y="506730"/>
                  </a:cubicBezTo>
                  <a:cubicBezTo>
                    <a:pt x="1572260" y="518160"/>
                    <a:pt x="1554480" y="514350"/>
                    <a:pt x="1526540" y="525780"/>
                  </a:cubicBezTo>
                  <a:cubicBezTo>
                    <a:pt x="1489710" y="538480"/>
                    <a:pt x="1454150" y="566420"/>
                    <a:pt x="1407160" y="588010"/>
                  </a:cubicBezTo>
                  <a:cubicBezTo>
                    <a:pt x="1339850" y="617220"/>
                    <a:pt x="1248410" y="650240"/>
                    <a:pt x="1158240" y="679450"/>
                  </a:cubicBezTo>
                  <a:cubicBezTo>
                    <a:pt x="1055370" y="712470"/>
                    <a:pt x="922020" y="744220"/>
                    <a:pt x="820420" y="770890"/>
                  </a:cubicBezTo>
                  <a:cubicBezTo>
                    <a:pt x="736600" y="792480"/>
                    <a:pt x="671830" y="810260"/>
                    <a:pt x="590550" y="825500"/>
                  </a:cubicBezTo>
                  <a:cubicBezTo>
                    <a:pt x="501650" y="842010"/>
                    <a:pt x="394970" y="859790"/>
                    <a:pt x="304800" y="864870"/>
                  </a:cubicBezTo>
                  <a:cubicBezTo>
                    <a:pt x="222250" y="868680"/>
                    <a:pt x="115570" y="867410"/>
                    <a:pt x="68580" y="857250"/>
                  </a:cubicBezTo>
                  <a:cubicBezTo>
                    <a:pt x="46990" y="853440"/>
                    <a:pt x="34290" y="849630"/>
                    <a:pt x="22860" y="838200"/>
                  </a:cubicBezTo>
                  <a:cubicBezTo>
                    <a:pt x="10160" y="825500"/>
                    <a:pt x="1270" y="793750"/>
                    <a:pt x="2540" y="777240"/>
                  </a:cubicBezTo>
                  <a:cubicBezTo>
                    <a:pt x="2540" y="765810"/>
                    <a:pt x="7620" y="755650"/>
                    <a:pt x="15240" y="746760"/>
                  </a:cubicBezTo>
                  <a:cubicBezTo>
                    <a:pt x="24130" y="736600"/>
                    <a:pt x="34290" y="730250"/>
                    <a:pt x="57150" y="721360"/>
                  </a:cubicBezTo>
                  <a:cubicBezTo>
                    <a:pt x="133350" y="690880"/>
                    <a:pt x="431800" y="654050"/>
                    <a:pt x="595630" y="617220"/>
                  </a:cubicBezTo>
                  <a:cubicBezTo>
                    <a:pt x="734060" y="585470"/>
                    <a:pt x="842010" y="535940"/>
                    <a:pt x="977900" y="519430"/>
                  </a:cubicBezTo>
                  <a:cubicBezTo>
                    <a:pt x="1129030" y="500380"/>
                    <a:pt x="1360170" y="488950"/>
                    <a:pt x="1463040" y="520700"/>
                  </a:cubicBezTo>
                  <a:cubicBezTo>
                    <a:pt x="1517650" y="538480"/>
                    <a:pt x="1565910" y="566420"/>
                    <a:pt x="1577340" y="599440"/>
                  </a:cubicBezTo>
                  <a:cubicBezTo>
                    <a:pt x="1587500" y="631190"/>
                    <a:pt x="1557020" y="688340"/>
                    <a:pt x="1535430" y="715010"/>
                  </a:cubicBezTo>
                  <a:cubicBezTo>
                    <a:pt x="1517650" y="736600"/>
                    <a:pt x="1502410" y="741680"/>
                    <a:pt x="1464310" y="758190"/>
                  </a:cubicBezTo>
                  <a:cubicBezTo>
                    <a:pt x="1351280" y="806450"/>
                    <a:pt x="965200" y="919480"/>
                    <a:pt x="754380" y="946150"/>
                  </a:cubicBezTo>
                  <a:cubicBezTo>
                    <a:pt x="588010" y="967740"/>
                    <a:pt x="370840" y="965200"/>
                    <a:pt x="302260" y="943610"/>
                  </a:cubicBezTo>
                  <a:cubicBezTo>
                    <a:pt x="279400" y="935990"/>
                    <a:pt x="269240" y="927100"/>
                    <a:pt x="260350" y="914400"/>
                  </a:cubicBezTo>
                  <a:cubicBezTo>
                    <a:pt x="251460" y="901700"/>
                    <a:pt x="246380" y="880110"/>
                    <a:pt x="247650" y="864870"/>
                  </a:cubicBezTo>
                  <a:cubicBezTo>
                    <a:pt x="248920" y="853440"/>
                    <a:pt x="252730" y="842010"/>
                    <a:pt x="260350" y="833120"/>
                  </a:cubicBezTo>
                  <a:cubicBezTo>
                    <a:pt x="269240" y="821690"/>
                    <a:pt x="279400" y="810260"/>
                    <a:pt x="302260" y="803910"/>
                  </a:cubicBezTo>
                  <a:cubicBezTo>
                    <a:pt x="363220" y="784860"/>
                    <a:pt x="566420" y="806450"/>
                    <a:pt x="670560" y="802640"/>
                  </a:cubicBezTo>
                  <a:cubicBezTo>
                    <a:pt x="749300" y="800100"/>
                    <a:pt x="792480" y="800100"/>
                    <a:pt x="873760" y="787400"/>
                  </a:cubicBezTo>
                  <a:cubicBezTo>
                    <a:pt x="998220" y="768350"/>
                    <a:pt x="1206500" y="703580"/>
                    <a:pt x="1339850" y="676910"/>
                  </a:cubicBezTo>
                  <a:cubicBezTo>
                    <a:pt x="1440180" y="656590"/>
                    <a:pt x="1511300" y="646430"/>
                    <a:pt x="1602740" y="633730"/>
                  </a:cubicBezTo>
                  <a:cubicBezTo>
                    <a:pt x="1700530" y="619760"/>
                    <a:pt x="1814830" y="603250"/>
                    <a:pt x="1908810" y="598170"/>
                  </a:cubicBezTo>
                  <a:cubicBezTo>
                    <a:pt x="1986280" y="595630"/>
                    <a:pt x="2080260" y="586740"/>
                    <a:pt x="2124710" y="604520"/>
                  </a:cubicBezTo>
                  <a:cubicBezTo>
                    <a:pt x="2148840" y="613410"/>
                    <a:pt x="2165350" y="628650"/>
                    <a:pt x="2172970" y="646430"/>
                  </a:cubicBezTo>
                  <a:cubicBezTo>
                    <a:pt x="2179320" y="664210"/>
                    <a:pt x="2175510" y="694690"/>
                    <a:pt x="2165350" y="709930"/>
                  </a:cubicBezTo>
                  <a:cubicBezTo>
                    <a:pt x="2153920" y="725170"/>
                    <a:pt x="2139950" y="731520"/>
                    <a:pt x="2108200" y="739140"/>
                  </a:cubicBezTo>
                  <a:cubicBezTo>
                    <a:pt x="1983740" y="769620"/>
                    <a:pt x="1247140" y="762000"/>
                    <a:pt x="1130300" y="741680"/>
                  </a:cubicBezTo>
                  <a:cubicBezTo>
                    <a:pt x="1103630" y="736600"/>
                    <a:pt x="1094740" y="735330"/>
                    <a:pt x="1083310" y="723900"/>
                  </a:cubicBezTo>
                  <a:cubicBezTo>
                    <a:pt x="1070610" y="709930"/>
                    <a:pt x="1059180" y="680720"/>
                    <a:pt x="1060450" y="661670"/>
                  </a:cubicBezTo>
                  <a:cubicBezTo>
                    <a:pt x="1061720" y="646430"/>
                    <a:pt x="1071880" y="628650"/>
                    <a:pt x="1083310" y="617220"/>
                  </a:cubicBezTo>
                  <a:cubicBezTo>
                    <a:pt x="1094740" y="607060"/>
                    <a:pt x="1130300" y="600710"/>
                    <a:pt x="1130300" y="6007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6608445" y="1268730"/>
            <a:ext cx="960120" cy="1235392"/>
            <a:chOff x="0" y="0"/>
            <a:chExt cx="1280160" cy="164719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48260" y="36830"/>
              <a:ext cx="1191260" cy="1565910"/>
            </a:xfrm>
            <a:custGeom>
              <a:avLst/>
              <a:gdLst/>
              <a:ahLst/>
              <a:cxnLst/>
              <a:rect r="r" b="b" t="t" l="l"/>
              <a:pathLst>
                <a:path h="1565910" w="1191260">
                  <a:moveTo>
                    <a:pt x="1010920" y="614680"/>
                  </a:moveTo>
                  <a:cubicBezTo>
                    <a:pt x="1043940" y="982980"/>
                    <a:pt x="1055370" y="989330"/>
                    <a:pt x="1062990" y="1024890"/>
                  </a:cubicBezTo>
                  <a:cubicBezTo>
                    <a:pt x="1076960" y="1092200"/>
                    <a:pt x="1076960" y="1239520"/>
                    <a:pt x="1092200" y="1323340"/>
                  </a:cubicBezTo>
                  <a:cubicBezTo>
                    <a:pt x="1102360" y="1386840"/>
                    <a:pt x="1131570" y="1452880"/>
                    <a:pt x="1132840" y="1487170"/>
                  </a:cubicBezTo>
                  <a:cubicBezTo>
                    <a:pt x="1132840" y="1503680"/>
                    <a:pt x="1131570" y="1511300"/>
                    <a:pt x="1125220" y="1522730"/>
                  </a:cubicBezTo>
                  <a:cubicBezTo>
                    <a:pt x="1117600" y="1535430"/>
                    <a:pt x="1102360" y="1553210"/>
                    <a:pt x="1085850" y="1559560"/>
                  </a:cubicBezTo>
                  <a:cubicBezTo>
                    <a:pt x="1066800" y="1565910"/>
                    <a:pt x="1033780" y="1563370"/>
                    <a:pt x="1016000" y="1553210"/>
                  </a:cubicBezTo>
                  <a:cubicBezTo>
                    <a:pt x="1000760" y="1545590"/>
                    <a:pt x="988060" y="1530350"/>
                    <a:pt x="984250" y="1510030"/>
                  </a:cubicBezTo>
                  <a:cubicBezTo>
                    <a:pt x="977900" y="1479550"/>
                    <a:pt x="1010920" y="1437640"/>
                    <a:pt x="1019810" y="1380490"/>
                  </a:cubicBezTo>
                  <a:cubicBezTo>
                    <a:pt x="1033780" y="1271270"/>
                    <a:pt x="1042670" y="1026160"/>
                    <a:pt x="1021080" y="905510"/>
                  </a:cubicBezTo>
                  <a:cubicBezTo>
                    <a:pt x="1007110" y="825500"/>
                    <a:pt x="962660" y="777240"/>
                    <a:pt x="948690" y="713740"/>
                  </a:cubicBezTo>
                  <a:cubicBezTo>
                    <a:pt x="935990" y="655320"/>
                    <a:pt x="947420" y="588010"/>
                    <a:pt x="938530" y="539750"/>
                  </a:cubicBezTo>
                  <a:cubicBezTo>
                    <a:pt x="930910" y="501650"/>
                    <a:pt x="911860" y="480060"/>
                    <a:pt x="904240" y="441960"/>
                  </a:cubicBezTo>
                  <a:cubicBezTo>
                    <a:pt x="894080" y="389890"/>
                    <a:pt x="892810" y="290830"/>
                    <a:pt x="895350" y="251460"/>
                  </a:cubicBezTo>
                  <a:cubicBezTo>
                    <a:pt x="897890" y="233680"/>
                    <a:pt x="897890" y="224790"/>
                    <a:pt x="904240" y="212090"/>
                  </a:cubicBezTo>
                  <a:cubicBezTo>
                    <a:pt x="913130" y="198120"/>
                    <a:pt x="930910" y="179070"/>
                    <a:pt x="948690" y="172720"/>
                  </a:cubicBezTo>
                  <a:cubicBezTo>
                    <a:pt x="965200" y="166370"/>
                    <a:pt x="989330" y="165100"/>
                    <a:pt x="1007110" y="171450"/>
                  </a:cubicBezTo>
                  <a:cubicBezTo>
                    <a:pt x="1024890" y="177800"/>
                    <a:pt x="1042670" y="195580"/>
                    <a:pt x="1051560" y="209550"/>
                  </a:cubicBezTo>
                  <a:cubicBezTo>
                    <a:pt x="1059180" y="222250"/>
                    <a:pt x="1065530" y="234950"/>
                    <a:pt x="1061720" y="248920"/>
                  </a:cubicBezTo>
                  <a:cubicBezTo>
                    <a:pt x="1056640" y="269240"/>
                    <a:pt x="1013460" y="284480"/>
                    <a:pt x="999490" y="314960"/>
                  </a:cubicBezTo>
                  <a:cubicBezTo>
                    <a:pt x="980440" y="359410"/>
                    <a:pt x="995680" y="433070"/>
                    <a:pt x="982980" y="499110"/>
                  </a:cubicBezTo>
                  <a:cubicBezTo>
                    <a:pt x="967740" y="579120"/>
                    <a:pt x="932180" y="690880"/>
                    <a:pt x="906780" y="758190"/>
                  </a:cubicBezTo>
                  <a:cubicBezTo>
                    <a:pt x="890270" y="801370"/>
                    <a:pt x="859790" y="828040"/>
                    <a:pt x="855980" y="863600"/>
                  </a:cubicBezTo>
                  <a:cubicBezTo>
                    <a:pt x="853440" y="896620"/>
                    <a:pt x="885190" y="935990"/>
                    <a:pt x="880110" y="961390"/>
                  </a:cubicBezTo>
                  <a:cubicBezTo>
                    <a:pt x="875030" y="981710"/>
                    <a:pt x="859790" y="999490"/>
                    <a:pt x="843280" y="1008380"/>
                  </a:cubicBezTo>
                  <a:cubicBezTo>
                    <a:pt x="828040" y="1018540"/>
                    <a:pt x="803910" y="1022350"/>
                    <a:pt x="784860" y="1019810"/>
                  </a:cubicBezTo>
                  <a:cubicBezTo>
                    <a:pt x="767080" y="1016000"/>
                    <a:pt x="745490" y="1002030"/>
                    <a:pt x="734060" y="989330"/>
                  </a:cubicBezTo>
                  <a:cubicBezTo>
                    <a:pt x="725170" y="979170"/>
                    <a:pt x="721360" y="970280"/>
                    <a:pt x="717550" y="952500"/>
                  </a:cubicBezTo>
                  <a:cubicBezTo>
                    <a:pt x="709930" y="911860"/>
                    <a:pt x="731520" y="815340"/>
                    <a:pt x="732790" y="735330"/>
                  </a:cubicBezTo>
                  <a:cubicBezTo>
                    <a:pt x="734060" y="638810"/>
                    <a:pt x="754380" y="492760"/>
                    <a:pt x="720090" y="414020"/>
                  </a:cubicBezTo>
                  <a:cubicBezTo>
                    <a:pt x="694690" y="354330"/>
                    <a:pt x="642620" y="318770"/>
                    <a:pt x="593090" y="283210"/>
                  </a:cubicBezTo>
                  <a:cubicBezTo>
                    <a:pt x="538480" y="242570"/>
                    <a:pt x="474980" y="208280"/>
                    <a:pt x="400050" y="189230"/>
                  </a:cubicBezTo>
                  <a:cubicBezTo>
                    <a:pt x="311150" y="167640"/>
                    <a:pt x="146050" y="191770"/>
                    <a:pt x="86360" y="181610"/>
                  </a:cubicBezTo>
                  <a:cubicBezTo>
                    <a:pt x="60960" y="176530"/>
                    <a:pt x="48260" y="173990"/>
                    <a:pt x="35560" y="163830"/>
                  </a:cubicBezTo>
                  <a:cubicBezTo>
                    <a:pt x="21590" y="153670"/>
                    <a:pt x="8890" y="137160"/>
                    <a:pt x="5080" y="119380"/>
                  </a:cubicBezTo>
                  <a:cubicBezTo>
                    <a:pt x="1270" y="99060"/>
                    <a:pt x="10160" y="60960"/>
                    <a:pt x="22860" y="43180"/>
                  </a:cubicBezTo>
                  <a:cubicBezTo>
                    <a:pt x="33020" y="29210"/>
                    <a:pt x="52070" y="20320"/>
                    <a:pt x="68580" y="16510"/>
                  </a:cubicBezTo>
                  <a:cubicBezTo>
                    <a:pt x="85090" y="12700"/>
                    <a:pt x="105410" y="15240"/>
                    <a:pt x="120650" y="21590"/>
                  </a:cubicBezTo>
                  <a:cubicBezTo>
                    <a:pt x="135890" y="29210"/>
                    <a:pt x="152400" y="44450"/>
                    <a:pt x="160020" y="58420"/>
                  </a:cubicBezTo>
                  <a:cubicBezTo>
                    <a:pt x="167640" y="73660"/>
                    <a:pt x="172720" y="93980"/>
                    <a:pt x="168910" y="111760"/>
                  </a:cubicBezTo>
                  <a:cubicBezTo>
                    <a:pt x="162560" y="132080"/>
                    <a:pt x="142240" y="163830"/>
                    <a:pt x="120650" y="173990"/>
                  </a:cubicBezTo>
                  <a:cubicBezTo>
                    <a:pt x="100330" y="182880"/>
                    <a:pt x="62230" y="180340"/>
                    <a:pt x="43180" y="168910"/>
                  </a:cubicBezTo>
                  <a:cubicBezTo>
                    <a:pt x="22860" y="157480"/>
                    <a:pt x="5080" y="123190"/>
                    <a:pt x="2540" y="101600"/>
                  </a:cubicBezTo>
                  <a:cubicBezTo>
                    <a:pt x="0" y="83820"/>
                    <a:pt x="6350" y="64770"/>
                    <a:pt x="16510" y="50800"/>
                  </a:cubicBezTo>
                  <a:cubicBezTo>
                    <a:pt x="30480" y="34290"/>
                    <a:pt x="53340" y="21590"/>
                    <a:pt x="86360" y="13970"/>
                  </a:cubicBezTo>
                  <a:cubicBezTo>
                    <a:pt x="151130" y="0"/>
                    <a:pt x="321310" y="15240"/>
                    <a:pt x="393700" y="25400"/>
                  </a:cubicBezTo>
                  <a:cubicBezTo>
                    <a:pt x="433070" y="30480"/>
                    <a:pt x="449580" y="35560"/>
                    <a:pt x="486410" y="48260"/>
                  </a:cubicBezTo>
                  <a:cubicBezTo>
                    <a:pt x="543560" y="68580"/>
                    <a:pt x="635000" y="102870"/>
                    <a:pt x="697230" y="148590"/>
                  </a:cubicBezTo>
                  <a:cubicBezTo>
                    <a:pt x="762000" y="196850"/>
                    <a:pt x="833120" y="270510"/>
                    <a:pt x="866140" y="328930"/>
                  </a:cubicBezTo>
                  <a:cubicBezTo>
                    <a:pt x="890270" y="370840"/>
                    <a:pt x="894080" y="398780"/>
                    <a:pt x="900430" y="452120"/>
                  </a:cubicBezTo>
                  <a:cubicBezTo>
                    <a:pt x="914400" y="547370"/>
                    <a:pt x="909320" y="763270"/>
                    <a:pt x="899160" y="858520"/>
                  </a:cubicBezTo>
                  <a:cubicBezTo>
                    <a:pt x="892810" y="911860"/>
                    <a:pt x="885190" y="955040"/>
                    <a:pt x="871220" y="980440"/>
                  </a:cubicBezTo>
                  <a:cubicBezTo>
                    <a:pt x="863600" y="994410"/>
                    <a:pt x="855980" y="1002030"/>
                    <a:pt x="843280" y="1008380"/>
                  </a:cubicBezTo>
                  <a:cubicBezTo>
                    <a:pt x="828040" y="1016000"/>
                    <a:pt x="803910" y="1022350"/>
                    <a:pt x="784860" y="1019810"/>
                  </a:cubicBezTo>
                  <a:cubicBezTo>
                    <a:pt x="767080" y="1016000"/>
                    <a:pt x="745490" y="1003300"/>
                    <a:pt x="734060" y="989330"/>
                  </a:cubicBezTo>
                  <a:cubicBezTo>
                    <a:pt x="722630" y="975360"/>
                    <a:pt x="721360" y="933450"/>
                    <a:pt x="716280" y="933450"/>
                  </a:cubicBezTo>
                  <a:cubicBezTo>
                    <a:pt x="713740" y="932180"/>
                    <a:pt x="711200" y="947420"/>
                    <a:pt x="708660" y="947420"/>
                  </a:cubicBezTo>
                  <a:cubicBezTo>
                    <a:pt x="704850" y="947420"/>
                    <a:pt x="693420" y="897890"/>
                    <a:pt x="697230" y="869950"/>
                  </a:cubicBezTo>
                  <a:cubicBezTo>
                    <a:pt x="702310" y="835660"/>
                    <a:pt x="731520" y="805180"/>
                    <a:pt x="748030" y="758190"/>
                  </a:cubicBezTo>
                  <a:cubicBezTo>
                    <a:pt x="772160" y="688340"/>
                    <a:pt x="803910" y="565150"/>
                    <a:pt x="819150" y="488950"/>
                  </a:cubicBezTo>
                  <a:cubicBezTo>
                    <a:pt x="829310" y="434340"/>
                    <a:pt x="822960" y="393700"/>
                    <a:pt x="839470" y="345440"/>
                  </a:cubicBezTo>
                  <a:cubicBezTo>
                    <a:pt x="857250" y="290830"/>
                    <a:pt x="897890" y="208280"/>
                    <a:pt x="930910" y="182880"/>
                  </a:cubicBezTo>
                  <a:cubicBezTo>
                    <a:pt x="948690" y="167640"/>
                    <a:pt x="969010" y="163830"/>
                    <a:pt x="988060" y="167640"/>
                  </a:cubicBezTo>
                  <a:cubicBezTo>
                    <a:pt x="1009650" y="171450"/>
                    <a:pt x="1037590" y="184150"/>
                    <a:pt x="1051560" y="209550"/>
                  </a:cubicBezTo>
                  <a:cubicBezTo>
                    <a:pt x="1078230" y="255270"/>
                    <a:pt x="1055370" y="396240"/>
                    <a:pt x="1069340" y="453390"/>
                  </a:cubicBezTo>
                  <a:cubicBezTo>
                    <a:pt x="1076960" y="485140"/>
                    <a:pt x="1096010" y="501650"/>
                    <a:pt x="1101090" y="527050"/>
                  </a:cubicBezTo>
                  <a:cubicBezTo>
                    <a:pt x="1107440" y="553720"/>
                    <a:pt x="1098550" y="572770"/>
                    <a:pt x="1103630" y="609600"/>
                  </a:cubicBezTo>
                  <a:cubicBezTo>
                    <a:pt x="1112520" y="683260"/>
                    <a:pt x="1168400" y="834390"/>
                    <a:pt x="1181100" y="942340"/>
                  </a:cubicBezTo>
                  <a:cubicBezTo>
                    <a:pt x="1191260" y="1040130"/>
                    <a:pt x="1179830" y="1156970"/>
                    <a:pt x="1178560" y="1228090"/>
                  </a:cubicBezTo>
                  <a:cubicBezTo>
                    <a:pt x="1177290" y="1268730"/>
                    <a:pt x="1179830" y="1287780"/>
                    <a:pt x="1174750" y="1325880"/>
                  </a:cubicBezTo>
                  <a:cubicBezTo>
                    <a:pt x="1167130" y="1380490"/>
                    <a:pt x="1146810" y="1484630"/>
                    <a:pt x="1125220" y="1522730"/>
                  </a:cubicBezTo>
                  <a:cubicBezTo>
                    <a:pt x="1113790" y="1541780"/>
                    <a:pt x="1102360" y="1553210"/>
                    <a:pt x="1085850" y="1559560"/>
                  </a:cubicBezTo>
                  <a:cubicBezTo>
                    <a:pt x="1066800" y="1565910"/>
                    <a:pt x="1033780" y="1563370"/>
                    <a:pt x="1016000" y="1553210"/>
                  </a:cubicBezTo>
                  <a:cubicBezTo>
                    <a:pt x="1000760" y="1545590"/>
                    <a:pt x="989330" y="1526540"/>
                    <a:pt x="984250" y="1510030"/>
                  </a:cubicBezTo>
                  <a:cubicBezTo>
                    <a:pt x="979170" y="1496060"/>
                    <a:pt x="988060" y="1482090"/>
                    <a:pt x="985520" y="1461770"/>
                  </a:cubicBezTo>
                  <a:cubicBezTo>
                    <a:pt x="980440" y="1427480"/>
                    <a:pt x="955040" y="1379220"/>
                    <a:pt x="946150" y="1324610"/>
                  </a:cubicBezTo>
                  <a:cubicBezTo>
                    <a:pt x="934720" y="1252220"/>
                    <a:pt x="946150" y="1130300"/>
                    <a:pt x="934720" y="1062990"/>
                  </a:cubicBezTo>
                  <a:cubicBezTo>
                    <a:pt x="928370" y="1018540"/>
                    <a:pt x="914400" y="1002030"/>
                    <a:pt x="905510" y="956310"/>
                  </a:cubicBezTo>
                  <a:cubicBezTo>
                    <a:pt x="890270" y="875030"/>
                    <a:pt x="854710" y="678180"/>
                    <a:pt x="864870" y="618490"/>
                  </a:cubicBezTo>
                  <a:cubicBezTo>
                    <a:pt x="868680" y="594360"/>
                    <a:pt x="876300" y="581660"/>
                    <a:pt x="887730" y="571500"/>
                  </a:cubicBezTo>
                  <a:cubicBezTo>
                    <a:pt x="900430" y="560070"/>
                    <a:pt x="920750" y="552450"/>
                    <a:pt x="937260" y="551180"/>
                  </a:cubicBezTo>
                  <a:cubicBezTo>
                    <a:pt x="952500" y="551180"/>
                    <a:pt x="974090" y="558800"/>
                    <a:pt x="985520" y="568960"/>
                  </a:cubicBezTo>
                  <a:cubicBezTo>
                    <a:pt x="998220" y="579120"/>
                    <a:pt x="1010920" y="614680"/>
                    <a:pt x="1010920" y="6146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13983652" y="721043"/>
            <a:ext cx="2036445" cy="931545"/>
            <a:chOff x="0" y="0"/>
            <a:chExt cx="2715260" cy="124206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50800" y="46990"/>
              <a:ext cx="2612390" cy="1144270"/>
            </a:xfrm>
            <a:custGeom>
              <a:avLst/>
              <a:gdLst/>
              <a:ahLst/>
              <a:cxnLst/>
              <a:rect r="r" b="b" t="t" l="l"/>
              <a:pathLst>
                <a:path h="1144270" w="2612390">
                  <a:moveTo>
                    <a:pt x="0" y="760730"/>
                  </a:moveTo>
                  <a:cubicBezTo>
                    <a:pt x="116840" y="585470"/>
                    <a:pt x="177800" y="586740"/>
                    <a:pt x="215900" y="570230"/>
                  </a:cubicBezTo>
                  <a:cubicBezTo>
                    <a:pt x="247650" y="556260"/>
                    <a:pt x="267970" y="539750"/>
                    <a:pt x="299720" y="527050"/>
                  </a:cubicBezTo>
                  <a:cubicBezTo>
                    <a:pt x="335280" y="511810"/>
                    <a:pt x="378460" y="497840"/>
                    <a:pt x="422910" y="483870"/>
                  </a:cubicBezTo>
                  <a:cubicBezTo>
                    <a:pt x="473710" y="468630"/>
                    <a:pt x="546100" y="452120"/>
                    <a:pt x="588010" y="439420"/>
                  </a:cubicBezTo>
                  <a:cubicBezTo>
                    <a:pt x="614680" y="433070"/>
                    <a:pt x="650240" y="425450"/>
                    <a:pt x="651510" y="421640"/>
                  </a:cubicBezTo>
                  <a:cubicBezTo>
                    <a:pt x="651510" y="420370"/>
                    <a:pt x="648970" y="420370"/>
                    <a:pt x="645160" y="419100"/>
                  </a:cubicBezTo>
                  <a:cubicBezTo>
                    <a:pt x="632460" y="412750"/>
                    <a:pt x="575310" y="396240"/>
                    <a:pt x="544830" y="378460"/>
                  </a:cubicBezTo>
                  <a:cubicBezTo>
                    <a:pt x="516890" y="363220"/>
                    <a:pt x="492760" y="326390"/>
                    <a:pt x="468630" y="320040"/>
                  </a:cubicBezTo>
                  <a:cubicBezTo>
                    <a:pt x="449580" y="316230"/>
                    <a:pt x="412750" y="332740"/>
                    <a:pt x="412750" y="332740"/>
                  </a:cubicBezTo>
                  <a:cubicBezTo>
                    <a:pt x="412750" y="332740"/>
                    <a:pt x="406400" y="331470"/>
                    <a:pt x="402590" y="330200"/>
                  </a:cubicBezTo>
                  <a:cubicBezTo>
                    <a:pt x="400050" y="330200"/>
                    <a:pt x="393700" y="327660"/>
                    <a:pt x="392430" y="327660"/>
                  </a:cubicBezTo>
                  <a:cubicBezTo>
                    <a:pt x="392430" y="327660"/>
                    <a:pt x="387350" y="325120"/>
                    <a:pt x="384810" y="323850"/>
                  </a:cubicBezTo>
                  <a:cubicBezTo>
                    <a:pt x="381000" y="321310"/>
                    <a:pt x="375920" y="318770"/>
                    <a:pt x="375920" y="318770"/>
                  </a:cubicBezTo>
                  <a:cubicBezTo>
                    <a:pt x="375920" y="318770"/>
                    <a:pt x="370840" y="313690"/>
                    <a:pt x="368300" y="312420"/>
                  </a:cubicBezTo>
                  <a:cubicBezTo>
                    <a:pt x="365760" y="309880"/>
                    <a:pt x="360680" y="304800"/>
                    <a:pt x="360680" y="304800"/>
                  </a:cubicBezTo>
                  <a:cubicBezTo>
                    <a:pt x="360680" y="304800"/>
                    <a:pt x="356870" y="299720"/>
                    <a:pt x="355600" y="297180"/>
                  </a:cubicBezTo>
                  <a:cubicBezTo>
                    <a:pt x="353060" y="293370"/>
                    <a:pt x="349250" y="288290"/>
                    <a:pt x="349250" y="288290"/>
                  </a:cubicBezTo>
                  <a:cubicBezTo>
                    <a:pt x="349250" y="288290"/>
                    <a:pt x="347980" y="281940"/>
                    <a:pt x="346710" y="279400"/>
                  </a:cubicBezTo>
                  <a:cubicBezTo>
                    <a:pt x="345440" y="275590"/>
                    <a:pt x="342900" y="269240"/>
                    <a:pt x="342900" y="269240"/>
                  </a:cubicBezTo>
                  <a:cubicBezTo>
                    <a:pt x="342900" y="269240"/>
                    <a:pt x="342900" y="262890"/>
                    <a:pt x="341630" y="259080"/>
                  </a:cubicBezTo>
                  <a:cubicBezTo>
                    <a:pt x="341630" y="256540"/>
                    <a:pt x="340360" y="250190"/>
                    <a:pt x="340360" y="250190"/>
                  </a:cubicBezTo>
                  <a:cubicBezTo>
                    <a:pt x="340360" y="250190"/>
                    <a:pt x="341630" y="242570"/>
                    <a:pt x="342900" y="240030"/>
                  </a:cubicBezTo>
                  <a:cubicBezTo>
                    <a:pt x="342900" y="236220"/>
                    <a:pt x="344170" y="229870"/>
                    <a:pt x="344170" y="229870"/>
                  </a:cubicBezTo>
                  <a:cubicBezTo>
                    <a:pt x="344170" y="229870"/>
                    <a:pt x="346710" y="223520"/>
                    <a:pt x="347980" y="220980"/>
                  </a:cubicBezTo>
                  <a:cubicBezTo>
                    <a:pt x="347980" y="217170"/>
                    <a:pt x="350520" y="212090"/>
                    <a:pt x="350520" y="210820"/>
                  </a:cubicBezTo>
                  <a:cubicBezTo>
                    <a:pt x="350520" y="210820"/>
                    <a:pt x="354330" y="205740"/>
                    <a:pt x="356870" y="203200"/>
                  </a:cubicBezTo>
                  <a:cubicBezTo>
                    <a:pt x="359410" y="200660"/>
                    <a:pt x="363220" y="195580"/>
                    <a:pt x="363220" y="195580"/>
                  </a:cubicBezTo>
                  <a:cubicBezTo>
                    <a:pt x="363220" y="195580"/>
                    <a:pt x="368300" y="190500"/>
                    <a:pt x="370840" y="189230"/>
                  </a:cubicBezTo>
                  <a:cubicBezTo>
                    <a:pt x="373380" y="186690"/>
                    <a:pt x="377190" y="182880"/>
                    <a:pt x="378460" y="181610"/>
                  </a:cubicBezTo>
                  <a:cubicBezTo>
                    <a:pt x="378460" y="181610"/>
                    <a:pt x="383540" y="179070"/>
                    <a:pt x="387350" y="177800"/>
                  </a:cubicBezTo>
                  <a:cubicBezTo>
                    <a:pt x="389890" y="176530"/>
                    <a:pt x="394970" y="172720"/>
                    <a:pt x="396240" y="172720"/>
                  </a:cubicBezTo>
                  <a:cubicBezTo>
                    <a:pt x="396240" y="172720"/>
                    <a:pt x="402590" y="171450"/>
                    <a:pt x="405130" y="171450"/>
                  </a:cubicBezTo>
                  <a:cubicBezTo>
                    <a:pt x="408940" y="170180"/>
                    <a:pt x="415290" y="168910"/>
                    <a:pt x="415290" y="168910"/>
                  </a:cubicBezTo>
                  <a:cubicBezTo>
                    <a:pt x="415290" y="168910"/>
                    <a:pt x="421640" y="168910"/>
                    <a:pt x="425450" y="168910"/>
                  </a:cubicBezTo>
                  <a:cubicBezTo>
                    <a:pt x="427990" y="168910"/>
                    <a:pt x="435610" y="168910"/>
                    <a:pt x="435610" y="168910"/>
                  </a:cubicBezTo>
                  <a:cubicBezTo>
                    <a:pt x="435610" y="168910"/>
                    <a:pt x="482600" y="137160"/>
                    <a:pt x="516890" y="124460"/>
                  </a:cubicBezTo>
                  <a:cubicBezTo>
                    <a:pt x="562610" y="107950"/>
                    <a:pt x="629920" y="102870"/>
                    <a:pt x="688340" y="92710"/>
                  </a:cubicBezTo>
                  <a:cubicBezTo>
                    <a:pt x="750570" y="81280"/>
                    <a:pt x="821690" y="73660"/>
                    <a:pt x="876300" y="58420"/>
                  </a:cubicBezTo>
                  <a:cubicBezTo>
                    <a:pt x="918210" y="48260"/>
                    <a:pt x="953770" y="27940"/>
                    <a:pt x="988060" y="20320"/>
                  </a:cubicBezTo>
                  <a:cubicBezTo>
                    <a:pt x="1017270" y="13970"/>
                    <a:pt x="1040130" y="15240"/>
                    <a:pt x="1069340" y="12700"/>
                  </a:cubicBezTo>
                  <a:cubicBezTo>
                    <a:pt x="1101090" y="11430"/>
                    <a:pt x="1139190" y="10160"/>
                    <a:pt x="1170940" y="8890"/>
                  </a:cubicBezTo>
                  <a:cubicBezTo>
                    <a:pt x="1201420" y="8890"/>
                    <a:pt x="1228090" y="7620"/>
                    <a:pt x="1257300" y="7620"/>
                  </a:cubicBezTo>
                  <a:cubicBezTo>
                    <a:pt x="1283970" y="7620"/>
                    <a:pt x="1311910" y="7620"/>
                    <a:pt x="1338580" y="6350"/>
                  </a:cubicBezTo>
                  <a:cubicBezTo>
                    <a:pt x="1366520" y="6350"/>
                    <a:pt x="1393190" y="6350"/>
                    <a:pt x="1419860" y="6350"/>
                  </a:cubicBezTo>
                  <a:cubicBezTo>
                    <a:pt x="1447800" y="6350"/>
                    <a:pt x="1474470" y="6350"/>
                    <a:pt x="1501140" y="5080"/>
                  </a:cubicBezTo>
                  <a:cubicBezTo>
                    <a:pt x="1527810" y="5080"/>
                    <a:pt x="1555750" y="5080"/>
                    <a:pt x="1582420" y="5080"/>
                  </a:cubicBezTo>
                  <a:cubicBezTo>
                    <a:pt x="1609090" y="5080"/>
                    <a:pt x="1637030" y="5080"/>
                    <a:pt x="1663700" y="5080"/>
                  </a:cubicBezTo>
                  <a:cubicBezTo>
                    <a:pt x="1690370" y="5080"/>
                    <a:pt x="1718310" y="5080"/>
                    <a:pt x="1744980" y="3810"/>
                  </a:cubicBezTo>
                  <a:cubicBezTo>
                    <a:pt x="1771650" y="3810"/>
                    <a:pt x="1798320" y="3810"/>
                    <a:pt x="1826260" y="3810"/>
                  </a:cubicBezTo>
                  <a:cubicBezTo>
                    <a:pt x="1852930" y="3810"/>
                    <a:pt x="1879600" y="3810"/>
                    <a:pt x="1907540" y="3810"/>
                  </a:cubicBezTo>
                  <a:cubicBezTo>
                    <a:pt x="1934210" y="3810"/>
                    <a:pt x="1958340" y="0"/>
                    <a:pt x="1988820" y="3810"/>
                  </a:cubicBezTo>
                  <a:cubicBezTo>
                    <a:pt x="2025650" y="8890"/>
                    <a:pt x="2070100" y="21590"/>
                    <a:pt x="2110740" y="38100"/>
                  </a:cubicBezTo>
                  <a:cubicBezTo>
                    <a:pt x="2152650" y="54610"/>
                    <a:pt x="2208530" y="81280"/>
                    <a:pt x="2237740" y="101600"/>
                  </a:cubicBezTo>
                  <a:cubicBezTo>
                    <a:pt x="2254250" y="115570"/>
                    <a:pt x="2256790" y="133350"/>
                    <a:pt x="2273300" y="140970"/>
                  </a:cubicBezTo>
                  <a:cubicBezTo>
                    <a:pt x="2292350" y="148590"/>
                    <a:pt x="2348230" y="140970"/>
                    <a:pt x="2348230" y="140970"/>
                  </a:cubicBezTo>
                  <a:cubicBezTo>
                    <a:pt x="2348230" y="140970"/>
                    <a:pt x="2353310" y="142240"/>
                    <a:pt x="2355850" y="142240"/>
                  </a:cubicBezTo>
                  <a:cubicBezTo>
                    <a:pt x="2358390" y="142240"/>
                    <a:pt x="2364740" y="143510"/>
                    <a:pt x="2364740" y="143510"/>
                  </a:cubicBezTo>
                  <a:cubicBezTo>
                    <a:pt x="2364740" y="143510"/>
                    <a:pt x="2369820" y="144780"/>
                    <a:pt x="2372360" y="146050"/>
                  </a:cubicBezTo>
                  <a:cubicBezTo>
                    <a:pt x="2374900" y="147320"/>
                    <a:pt x="2379980" y="148590"/>
                    <a:pt x="2379980" y="148590"/>
                  </a:cubicBezTo>
                  <a:cubicBezTo>
                    <a:pt x="2379980" y="148590"/>
                    <a:pt x="2383790" y="152400"/>
                    <a:pt x="2386330" y="153670"/>
                  </a:cubicBezTo>
                  <a:cubicBezTo>
                    <a:pt x="2388870" y="154940"/>
                    <a:pt x="2392680" y="158750"/>
                    <a:pt x="2392680" y="158750"/>
                  </a:cubicBezTo>
                  <a:cubicBezTo>
                    <a:pt x="2392680" y="158750"/>
                    <a:pt x="2396490" y="162560"/>
                    <a:pt x="2399030" y="163830"/>
                  </a:cubicBezTo>
                  <a:cubicBezTo>
                    <a:pt x="2400300" y="166370"/>
                    <a:pt x="2404110" y="170180"/>
                    <a:pt x="2404110" y="170180"/>
                  </a:cubicBezTo>
                  <a:cubicBezTo>
                    <a:pt x="2404110" y="170180"/>
                    <a:pt x="2406650" y="175260"/>
                    <a:pt x="2407920" y="177800"/>
                  </a:cubicBezTo>
                  <a:cubicBezTo>
                    <a:pt x="2409190" y="180340"/>
                    <a:pt x="2411730" y="185420"/>
                    <a:pt x="2411730" y="185420"/>
                  </a:cubicBezTo>
                  <a:cubicBezTo>
                    <a:pt x="2411730" y="185420"/>
                    <a:pt x="2413000" y="190500"/>
                    <a:pt x="2413000" y="193040"/>
                  </a:cubicBezTo>
                  <a:cubicBezTo>
                    <a:pt x="2414270" y="195580"/>
                    <a:pt x="2415540" y="200660"/>
                    <a:pt x="2415540" y="200660"/>
                  </a:cubicBezTo>
                  <a:cubicBezTo>
                    <a:pt x="2415540" y="200660"/>
                    <a:pt x="2415540" y="205740"/>
                    <a:pt x="2415540" y="209550"/>
                  </a:cubicBezTo>
                  <a:cubicBezTo>
                    <a:pt x="2415540" y="212090"/>
                    <a:pt x="2415540" y="217170"/>
                    <a:pt x="2415540" y="217170"/>
                  </a:cubicBezTo>
                  <a:cubicBezTo>
                    <a:pt x="2415540" y="217170"/>
                    <a:pt x="2414270" y="222250"/>
                    <a:pt x="2413000" y="224790"/>
                  </a:cubicBezTo>
                  <a:cubicBezTo>
                    <a:pt x="2413000" y="227330"/>
                    <a:pt x="2411730" y="232410"/>
                    <a:pt x="2411730" y="232410"/>
                  </a:cubicBezTo>
                  <a:cubicBezTo>
                    <a:pt x="2411730" y="233680"/>
                    <a:pt x="2409190" y="238760"/>
                    <a:pt x="2407920" y="240030"/>
                  </a:cubicBezTo>
                  <a:cubicBezTo>
                    <a:pt x="2406650" y="241300"/>
                    <a:pt x="2405380" y="243840"/>
                    <a:pt x="2405380" y="243840"/>
                  </a:cubicBezTo>
                  <a:cubicBezTo>
                    <a:pt x="2405380" y="245110"/>
                    <a:pt x="2406650" y="243840"/>
                    <a:pt x="2406650" y="245110"/>
                  </a:cubicBezTo>
                  <a:cubicBezTo>
                    <a:pt x="2414270" y="251460"/>
                    <a:pt x="2475230" y="318770"/>
                    <a:pt x="2491740" y="356870"/>
                  </a:cubicBezTo>
                  <a:cubicBezTo>
                    <a:pt x="2505710" y="389890"/>
                    <a:pt x="2504440" y="426720"/>
                    <a:pt x="2506980" y="459740"/>
                  </a:cubicBezTo>
                  <a:cubicBezTo>
                    <a:pt x="2509520" y="488950"/>
                    <a:pt x="2508250" y="515620"/>
                    <a:pt x="2508250" y="543560"/>
                  </a:cubicBezTo>
                  <a:cubicBezTo>
                    <a:pt x="2508250" y="571500"/>
                    <a:pt x="2504440" y="596900"/>
                    <a:pt x="2508250" y="624840"/>
                  </a:cubicBezTo>
                  <a:cubicBezTo>
                    <a:pt x="2513330" y="657860"/>
                    <a:pt x="2532380" y="693420"/>
                    <a:pt x="2540000" y="727710"/>
                  </a:cubicBezTo>
                  <a:cubicBezTo>
                    <a:pt x="2546350" y="759460"/>
                    <a:pt x="2541270" y="791210"/>
                    <a:pt x="2547620" y="824230"/>
                  </a:cubicBezTo>
                  <a:cubicBezTo>
                    <a:pt x="2555240" y="862330"/>
                    <a:pt x="2575560" y="906780"/>
                    <a:pt x="2586990" y="943610"/>
                  </a:cubicBezTo>
                  <a:cubicBezTo>
                    <a:pt x="2595880" y="974090"/>
                    <a:pt x="2612390" y="1027430"/>
                    <a:pt x="2612390" y="1027430"/>
                  </a:cubicBezTo>
                  <a:cubicBezTo>
                    <a:pt x="2612390" y="1027430"/>
                    <a:pt x="2612390" y="1035050"/>
                    <a:pt x="2612390" y="1037590"/>
                  </a:cubicBezTo>
                  <a:cubicBezTo>
                    <a:pt x="2612390" y="1041400"/>
                    <a:pt x="2611120" y="1047750"/>
                    <a:pt x="2611120" y="1047750"/>
                  </a:cubicBezTo>
                  <a:cubicBezTo>
                    <a:pt x="2611120" y="1049020"/>
                    <a:pt x="2609850" y="1055370"/>
                    <a:pt x="2608580" y="1057910"/>
                  </a:cubicBezTo>
                  <a:cubicBezTo>
                    <a:pt x="2607310" y="1061720"/>
                    <a:pt x="2604770" y="1068070"/>
                    <a:pt x="2604770" y="1068070"/>
                  </a:cubicBezTo>
                  <a:cubicBezTo>
                    <a:pt x="2604770" y="1068070"/>
                    <a:pt x="2600960" y="1073150"/>
                    <a:pt x="2599690" y="1076960"/>
                  </a:cubicBezTo>
                  <a:cubicBezTo>
                    <a:pt x="2598420" y="1079500"/>
                    <a:pt x="2594610" y="1084580"/>
                    <a:pt x="2594610" y="1084580"/>
                  </a:cubicBezTo>
                  <a:cubicBezTo>
                    <a:pt x="2594610" y="1084580"/>
                    <a:pt x="2589530" y="1089660"/>
                    <a:pt x="2586990" y="1092200"/>
                  </a:cubicBezTo>
                  <a:cubicBezTo>
                    <a:pt x="2584450" y="1094740"/>
                    <a:pt x="2579370" y="1099820"/>
                    <a:pt x="2579370" y="1099820"/>
                  </a:cubicBezTo>
                  <a:cubicBezTo>
                    <a:pt x="2579370" y="1099820"/>
                    <a:pt x="2573020" y="1102360"/>
                    <a:pt x="2570480" y="1104900"/>
                  </a:cubicBezTo>
                  <a:cubicBezTo>
                    <a:pt x="2567940" y="1106170"/>
                    <a:pt x="2561590" y="1109980"/>
                    <a:pt x="2561590" y="1109980"/>
                  </a:cubicBezTo>
                  <a:cubicBezTo>
                    <a:pt x="2561590" y="1109980"/>
                    <a:pt x="2555240" y="1111250"/>
                    <a:pt x="2551430" y="1112520"/>
                  </a:cubicBezTo>
                  <a:cubicBezTo>
                    <a:pt x="2548890" y="1113790"/>
                    <a:pt x="2542540" y="1115060"/>
                    <a:pt x="2542540" y="1115060"/>
                  </a:cubicBezTo>
                  <a:cubicBezTo>
                    <a:pt x="2542540" y="1115060"/>
                    <a:pt x="2534920" y="1116330"/>
                    <a:pt x="2532380" y="1116330"/>
                  </a:cubicBezTo>
                  <a:cubicBezTo>
                    <a:pt x="2528570" y="1116330"/>
                    <a:pt x="2522220" y="1116330"/>
                    <a:pt x="2522220" y="1116330"/>
                  </a:cubicBezTo>
                  <a:cubicBezTo>
                    <a:pt x="2522220" y="1116330"/>
                    <a:pt x="2514600" y="1115060"/>
                    <a:pt x="2512060" y="1115060"/>
                  </a:cubicBezTo>
                  <a:cubicBezTo>
                    <a:pt x="2508250" y="1113790"/>
                    <a:pt x="2501900" y="1112520"/>
                    <a:pt x="2501900" y="1112520"/>
                  </a:cubicBezTo>
                  <a:cubicBezTo>
                    <a:pt x="2501900" y="1112520"/>
                    <a:pt x="2495550" y="1109980"/>
                    <a:pt x="2493010" y="1108710"/>
                  </a:cubicBezTo>
                  <a:cubicBezTo>
                    <a:pt x="2489200" y="1106170"/>
                    <a:pt x="2482850" y="1103630"/>
                    <a:pt x="2482850" y="1103630"/>
                  </a:cubicBezTo>
                  <a:cubicBezTo>
                    <a:pt x="2482850" y="1103630"/>
                    <a:pt x="2476500" y="1098550"/>
                    <a:pt x="2475230" y="1097280"/>
                  </a:cubicBezTo>
                  <a:cubicBezTo>
                    <a:pt x="2475230" y="1097280"/>
                    <a:pt x="2475230" y="1097280"/>
                    <a:pt x="2473960" y="1097280"/>
                  </a:cubicBezTo>
                  <a:cubicBezTo>
                    <a:pt x="2473960" y="1097280"/>
                    <a:pt x="2468880" y="1101090"/>
                    <a:pt x="2466340" y="1103630"/>
                  </a:cubicBezTo>
                  <a:cubicBezTo>
                    <a:pt x="2463800" y="1106170"/>
                    <a:pt x="2458720" y="1109980"/>
                    <a:pt x="2458720" y="1109980"/>
                  </a:cubicBezTo>
                  <a:cubicBezTo>
                    <a:pt x="2458720" y="1109980"/>
                    <a:pt x="2452370" y="1112520"/>
                    <a:pt x="2449830" y="1113790"/>
                  </a:cubicBezTo>
                  <a:cubicBezTo>
                    <a:pt x="2447290" y="1115060"/>
                    <a:pt x="2440940" y="1118870"/>
                    <a:pt x="2440940" y="1118870"/>
                  </a:cubicBezTo>
                  <a:cubicBezTo>
                    <a:pt x="2440940" y="1118870"/>
                    <a:pt x="2434590" y="1120140"/>
                    <a:pt x="2430780" y="1120140"/>
                  </a:cubicBezTo>
                  <a:cubicBezTo>
                    <a:pt x="2428240" y="1121410"/>
                    <a:pt x="2421890" y="1122680"/>
                    <a:pt x="2421890" y="1122680"/>
                  </a:cubicBezTo>
                  <a:cubicBezTo>
                    <a:pt x="2420620" y="1122680"/>
                    <a:pt x="2414270" y="1121410"/>
                    <a:pt x="2411730" y="1121410"/>
                  </a:cubicBezTo>
                  <a:cubicBezTo>
                    <a:pt x="2407920" y="1121410"/>
                    <a:pt x="2401570" y="1121410"/>
                    <a:pt x="2401570" y="1121410"/>
                  </a:cubicBezTo>
                  <a:cubicBezTo>
                    <a:pt x="2401570" y="1121410"/>
                    <a:pt x="2395220" y="1120140"/>
                    <a:pt x="2391410" y="1118870"/>
                  </a:cubicBezTo>
                  <a:cubicBezTo>
                    <a:pt x="2388870" y="1117600"/>
                    <a:pt x="2382520" y="1116330"/>
                    <a:pt x="2382520" y="1116330"/>
                  </a:cubicBezTo>
                  <a:cubicBezTo>
                    <a:pt x="2382520" y="1115060"/>
                    <a:pt x="2366010" y="1084580"/>
                    <a:pt x="2358390" y="1075690"/>
                  </a:cubicBezTo>
                  <a:cubicBezTo>
                    <a:pt x="2353310" y="1070610"/>
                    <a:pt x="2345690" y="1064260"/>
                    <a:pt x="2344420" y="1065530"/>
                  </a:cubicBezTo>
                  <a:cubicBezTo>
                    <a:pt x="2343150" y="1065530"/>
                    <a:pt x="2344420" y="1068070"/>
                    <a:pt x="2344420" y="1070610"/>
                  </a:cubicBezTo>
                  <a:cubicBezTo>
                    <a:pt x="2344420" y="1071880"/>
                    <a:pt x="2343150" y="1073150"/>
                    <a:pt x="2343150" y="1074420"/>
                  </a:cubicBezTo>
                  <a:cubicBezTo>
                    <a:pt x="2343150" y="1075690"/>
                    <a:pt x="2343150" y="1076960"/>
                    <a:pt x="2343150" y="1079500"/>
                  </a:cubicBezTo>
                  <a:cubicBezTo>
                    <a:pt x="2341880" y="1080770"/>
                    <a:pt x="2340610" y="1084580"/>
                    <a:pt x="2339340" y="1087120"/>
                  </a:cubicBezTo>
                  <a:cubicBezTo>
                    <a:pt x="2338070" y="1089660"/>
                    <a:pt x="2338070" y="1093470"/>
                    <a:pt x="2336800" y="1096010"/>
                  </a:cubicBezTo>
                  <a:cubicBezTo>
                    <a:pt x="2336800" y="1097280"/>
                    <a:pt x="2335530" y="1098550"/>
                    <a:pt x="2334260" y="1099820"/>
                  </a:cubicBezTo>
                  <a:cubicBezTo>
                    <a:pt x="2334260" y="1101090"/>
                    <a:pt x="2334260" y="1102360"/>
                    <a:pt x="2332990" y="1103630"/>
                  </a:cubicBezTo>
                  <a:cubicBezTo>
                    <a:pt x="2331720" y="1106170"/>
                    <a:pt x="2329180" y="1108710"/>
                    <a:pt x="2326640" y="1111250"/>
                  </a:cubicBezTo>
                  <a:cubicBezTo>
                    <a:pt x="2325370" y="1112520"/>
                    <a:pt x="2324100" y="1116330"/>
                    <a:pt x="2321560" y="1117600"/>
                  </a:cubicBezTo>
                  <a:cubicBezTo>
                    <a:pt x="2320290" y="1118870"/>
                    <a:pt x="2319020" y="1120140"/>
                    <a:pt x="2319020" y="1121410"/>
                  </a:cubicBezTo>
                  <a:cubicBezTo>
                    <a:pt x="2317750" y="1121410"/>
                    <a:pt x="2316480" y="1122680"/>
                    <a:pt x="2315210" y="1123950"/>
                  </a:cubicBezTo>
                  <a:cubicBezTo>
                    <a:pt x="2313940" y="1126490"/>
                    <a:pt x="2310130" y="1127760"/>
                    <a:pt x="2307590" y="1129030"/>
                  </a:cubicBezTo>
                  <a:cubicBezTo>
                    <a:pt x="2305050" y="1130300"/>
                    <a:pt x="2302510" y="1132840"/>
                    <a:pt x="2301240" y="1134110"/>
                  </a:cubicBezTo>
                  <a:cubicBezTo>
                    <a:pt x="2298700" y="1135380"/>
                    <a:pt x="2297430" y="1135380"/>
                    <a:pt x="2296160" y="1135380"/>
                  </a:cubicBezTo>
                  <a:cubicBezTo>
                    <a:pt x="2294890" y="1136650"/>
                    <a:pt x="2293620" y="1137920"/>
                    <a:pt x="2292350" y="1137920"/>
                  </a:cubicBezTo>
                  <a:cubicBezTo>
                    <a:pt x="2289810" y="1139190"/>
                    <a:pt x="2287270" y="1139190"/>
                    <a:pt x="2283460" y="1140460"/>
                  </a:cubicBezTo>
                  <a:cubicBezTo>
                    <a:pt x="2280920" y="1140460"/>
                    <a:pt x="2278380" y="1143000"/>
                    <a:pt x="2275840" y="1143000"/>
                  </a:cubicBezTo>
                  <a:cubicBezTo>
                    <a:pt x="2273300" y="1143000"/>
                    <a:pt x="2272030" y="1143000"/>
                    <a:pt x="2270760" y="1143000"/>
                  </a:cubicBezTo>
                  <a:cubicBezTo>
                    <a:pt x="2269490" y="1143000"/>
                    <a:pt x="2268220" y="1144270"/>
                    <a:pt x="2266950" y="1144270"/>
                  </a:cubicBezTo>
                  <a:cubicBezTo>
                    <a:pt x="2264410" y="1144270"/>
                    <a:pt x="2260600" y="1143000"/>
                    <a:pt x="2258060" y="1143000"/>
                  </a:cubicBezTo>
                  <a:cubicBezTo>
                    <a:pt x="2254250" y="1143000"/>
                    <a:pt x="2250440" y="1143000"/>
                    <a:pt x="2247900" y="1143000"/>
                  </a:cubicBezTo>
                  <a:cubicBezTo>
                    <a:pt x="2246630" y="1143000"/>
                    <a:pt x="2245360" y="1141730"/>
                    <a:pt x="2244090" y="1141730"/>
                  </a:cubicBezTo>
                  <a:cubicBezTo>
                    <a:pt x="2242820" y="1141730"/>
                    <a:pt x="2241550" y="1141730"/>
                    <a:pt x="2240280" y="1141730"/>
                  </a:cubicBezTo>
                  <a:cubicBezTo>
                    <a:pt x="2237740" y="1140460"/>
                    <a:pt x="2233930" y="1137920"/>
                    <a:pt x="2231390" y="1137920"/>
                  </a:cubicBezTo>
                  <a:cubicBezTo>
                    <a:pt x="2228850" y="1136650"/>
                    <a:pt x="2225040" y="1135380"/>
                    <a:pt x="2222500" y="1134110"/>
                  </a:cubicBezTo>
                  <a:cubicBezTo>
                    <a:pt x="2221230" y="1134110"/>
                    <a:pt x="2221230" y="1132840"/>
                    <a:pt x="2219960" y="1131570"/>
                  </a:cubicBezTo>
                  <a:cubicBezTo>
                    <a:pt x="2218690" y="1131570"/>
                    <a:pt x="2217420" y="1130300"/>
                    <a:pt x="2214880" y="1130300"/>
                  </a:cubicBezTo>
                  <a:cubicBezTo>
                    <a:pt x="2213610" y="1129030"/>
                    <a:pt x="2211070" y="1125220"/>
                    <a:pt x="2208530" y="1123950"/>
                  </a:cubicBezTo>
                  <a:cubicBezTo>
                    <a:pt x="2205990" y="1121410"/>
                    <a:pt x="2203450" y="1120140"/>
                    <a:pt x="2202180" y="1118870"/>
                  </a:cubicBezTo>
                  <a:cubicBezTo>
                    <a:pt x="2200910" y="1117600"/>
                    <a:pt x="2199640" y="1116330"/>
                    <a:pt x="2199640" y="1115060"/>
                  </a:cubicBezTo>
                  <a:cubicBezTo>
                    <a:pt x="2198370" y="1113790"/>
                    <a:pt x="2197100" y="1112520"/>
                    <a:pt x="2195830" y="1111250"/>
                  </a:cubicBezTo>
                  <a:cubicBezTo>
                    <a:pt x="2194560" y="1109980"/>
                    <a:pt x="2193290" y="1106170"/>
                    <a:pt x="2192020" y="1103630"/>
                  </a:cubicBezTo>
                  <a:cubicBezTo>
                    <a:pt x="2190750" y="1101090"/>
                    <a:pt x="2186940" y="1096010"/>
                    <a:pt x="2186940" y="1096010"/>
                  </a:cubicBezTo>
                  <a:cubicBezTo>
                    <a:pt x="2186940" y="1096010"/>
                    <a:pt x="2175510" y="1057910"/>
                    <a:pt x="2160270" y="1045210"/>
                  </a:cubicBezTo>
                  <a:cubicBezTo>
                    <a:pt x="2138680" y="1027430"/>
                    <a:pt x="2085340" y="1031240"/>
                    <a:pt x="2057400" y="1016000"/>
                  </a:cubicBezTo>
                  <a:cubicBezTo>
                    <a:pt x="2033270" y="1003300"/>
                    <a:pt x="2021840" y="980440"/>
                    <a:pt x="1998980" y="963930"/>
                  </a:cubicBezTo>
                  <a:cubicBezTo>
                    <a:pt x="1969770" y="944880"/>
                    <a:pt x="1924050" y="924560"/>
                    <a:pt x="1894840" y="910590"/>
                  </a:cubicBezTo>
                  <a:cubicBezTo>
                    <a:pt x="1871980" y="901700"/>
                    <a:pt x="1850390" y="891540"/>
                    <a:pt x="1833880" y="889000"/>
                  </a:cubicBezTo>
                  <a:cubicBezTo>
                    <a:pt x="1823720" y="887730"/>
                    <a:pt x="1818640" y="889000"/>
                    <a:pt x="1807210" y="889000"/>
                  </a:cubicBezTo>
                  <a:cubicBezTo>
                    <a:pt x="1781810" y="889000"/>
                    <a:pt x="1732280" y="892810"/>
                    <a:pt x="1694180" y="887730"/>
                  </a:cubicBezTo>
                  <a:cubicBezTo>
                    <a:pt x="1657350" y="883920"/>
                    <a:pt x="1621790" y="868680"/>
                    <a:pt x="1583690" y="863600"/>
                  </a:cubicBezTo>
                  <a:cubicBezTo>
                    <a:pt x="1544320" y="857250"/>
                    <a:pt x="1501140" y="854710"/>
                    <a:pt x="1463040" y="853440"/>
                  </a:cubicBezTo>
                  <a:cubicBezTo>
                    <a:pt x="1427480" y="850900"/>
                    <a:pt x="1394460" y="849630"/>
                    <a:pt x="1361440" y="848360"/>
                  </a:cubicBezTo>
                  <a:cubicBezTo>
                    <a:pt x="1330960" y="848360"/>
                    <a:pt x="1305560" y="847090"/>
                    <a:pt x="1275080" y="847090"/>
                  </a:cubicBezTo>
                  <a:cubicBezTo>
                    <a:pt x="1239520" y="847090"/>
                    <a:pt x="1192530" y="849630"/>
                    <a:pt x="1164590" y="849630"/>
                  </a:cubicBezTo>
                  <a:cubicBezTo>
                    <a:pt x="1146810" y="849630"/>
                    <a:pt x="1134110" y="843280"/>
                    <a:pt x="1121410" y="849630"/>
                  </a:cubicBezTo>
                  <a:cubicBezTo>
                    <a:pt x="1106170" y="857250"/>
                    <a:pt x="1101090" y="885190"/>
                    <a:pt x="1080770" y="899160"/>
                  </a:cubicBezTo>
                  <a:cubicBezTo>
                    <a:pt x="1052830" y="918210"/>
                    <a:pt x="999490" y="929640"/>
                    <a:pt x="962660" y="937260"/>
                  </a:cubicBezTo>
                  <a:cubicBezTo>
                    <a:pt x="930910" y="942340"/>
                    <a:pt x="896620" y="939800"/>
                    <a:pt x="873760" y="941070"/>
                  </a:cubicBezTo>
                  <a:cubicBezTo>
                    <a:pt x="857250" y="941070"/>
                    <a:pt x="842010" y="942340"/>
                    <a:pt x="833120" y="941070"/>
                  </a:cubicBezTo>
                  <a:cubicBezTo>
                    <a:pt x="828040" y="941070"/>
                    <a:pt x="825500" y="941070"/>
                    <a:pt x="822960" y="941070"/>
                  </a:cubicBezTo>
                  <a:cubicBezTo>
                    <a:pt x="819150" y="939800"/>
                    <a:pt x="812800" y="939800"/>
                    <a:pt x="812800" y="939800"/>
                  </a:cubicBezTo>
                  <a:cubicBezTo>
                    <a:pt x="812800" y="939800"/>
                    <a:pt x="806450" y="937260"/>
                    <a:pt x="802640" y="935990"/>
                  </a:cubicBezTo>
                  <a:cubicBezTo>
                    <a:pt x="800100" y="934720"/>
                    <a:pt x="793750" y="933450"/>
                    <a:pt x="793750" y="933450"/>
                  </a:cubicBezTo>
                  <a:cubicBezTo>
                    <a:pt x="793750" y="933450"/>
                    <a:pt x="789940" y="929640"/>
                    <a:pt x="787400" y="928370"/>
                  </a:cubicBezTo>
                  <a:cubicBezTo>
                    <a:pt x="783590" y="928370"/>
                    <a:pt x="774700" y="932180"/>
                    <a:pt x="774700" y="932180"/>
                  </a:cubicBezTo>
                  <a:cubicBezTo>
                    <a:pt x="774700" y="932180"/>
                    <a:pt x="770890" y="937260"/>
                    <a:pt x="768350" y="939800"/>
                  </a:cubicBezTo>
                  <a:cubicBezTo>
                    <a:pt x="765810" y="942340"/>
                    <a:pt x="762000" y="947420"/>
                    <a:pt x="762000" y="947420"/>
                  </a:cubicBezTo>
                  <a:cubicBezTo>
                    <a:pt x="762000" y="947420"/>
                    <a:pt x="756920" y="952500"/>
                    <a:pt x="753110" y="953770"/>
                  </a:cubicBezTo>
                  <a:cubicBezTo>
                    <a:pt x="750570" y="956310"/>
                    <a:pt x="745490" y="960120"/>
                    <a:pt x="745490" y="960120"/>
                  </a:cubicBezTo>
                  <a:cubicBezTo>
                    <a:pt x="745490" y="960120"/>
                    <a:pt x="739140" y="962660"/>
                    <a:pt x="736600" y="963930"/>
                  </a:cubicBezTo>
                  <a:cubicBezTo>
                    <a:pt x="732790" y="965200"/>
                    <a:pt x="726440" y="967740"/>
                    <a:pt x="726440" y="967740"/>
                  </a:cubicBezTo>
                  <a:cubicBezTo>
                    <a:pt x="726440" y="967740"/>
                    <a:pt x="720090" y="969010"/>
                    <a:pt x="716280" y="969010"/>
                  </a:cubicBezTo>
                  <a:cubicBezTo>
                    <a:pt x="713740" y="970280"/>
                    <a:pt x="707390" y="970280"/>
                    <a:pt x="706120" y="970280"/>
                  </a:cubicBezTo>
                  <a:cubicBezTo>
                    <a:pt x="706120" y="970280"/>
                    <a:pt x="699770" y="970280"/>
                    <a:pt x="697230" y="970280"/>
                  </a:cubicBezTo>
                  <a:cubicBezTo>
                    <a:pt x="693420" y="969010"/>
                    <a:pt x="687070" y="969010"/>
                    <a:pt x="687070" y="969010"/>
                  </a:cubicBezTo>
                  <a:cubicBezTo>
                    <a:pt x="687070" y="969010"/>
                    <a:pt x="680720" y="966470"/>
                    <a:pt x="676910" y="965200"/>
                  </a:cubicBezTo>
                  <a:cubicBezTo>
                    <a:pt x="674370" y="963930"/>
                    <a:pt x="668020" y="962660"/>
                    <a:pt x="668020" y="962660"/>
                  </a:cubicBezTo>
                  <a:cubicBezTo>
                    <a:pt x="666750" y="962660"/>
                    <a:pt x="661670" y="958850"/>
                    <a:pt x="659130" y="956310"/>
                  </a:cubicBezTo>
                  <a:cubicBezTo>
                    <a:pt x="656590" y="955040"/>
                    <a:pt x="650240" y="951230"/>
                    <a:pt x="650240" y="951230"/>
                  </a:cubicBezTo>
                  <a:cubicBezTo>
                    <a:pt x="650240" y="951230"/>
                    <a:pt x="646430" y="946150"/>
                    <a:pt x="643890" y="943610"/>
                  </a:cubicBezTo>
                  <a:cubicBezTo>
                    <a:pt x="641350" y="941070"/>
                    <a:pt x="636270" y="935990"/>
                    <a:pt x="636270" y="935990"/>
                  </a:cubicBezTo>
                  <a:cubicBezTo>
                    <a:pt x="636270" y="935990"/>
                    <a:pt x="633730" y="930910"/>
                    <a:pt x="631190" y="927100"/>
                  </a:cubicBezTo>
                  <a:cubicBezTo>
                    <a:pt x="629920" y="924560"/>
                    <a:pt x="626110" y="919480"/>
                    <a:pt x="626110" y="918210"/>
                  </a:cubicBezTo>
                  <a:cubicBezTo>
                    <a:pt x="626110" y="918210"/>
                    <a:pt x="624840" y="911860"/>
                    <a:pt x="623570" y="909320"/>
                  </a:cubicBezTo>
                  <a:cubicBezTo>
                    <a:pt x="623570" y="905510"/>
                    <a:pt x="621030" y="899160"/>
                    <a:pt x="621030" y="899160"/>
                  </a:cubicBezTo>
                  <a:cubicBezTo>
                    <a:pt x="621030" y="899160"/>
                    <a:pt x="621030" y="892810"/>
                    <a:pt x="621030" y="889000"/>
                  </a:cubicBezTo>
                  <a:cubicBezTo>
                    <a:pt x="621030" y="885190"/>
                    <a:pt x="621030" y="878840"/>
                    <a:pt x="621030" y="878840"/>
                  </a:cubicBezTo>
                  <a:cubicBezTo>
                    <a:pt x="621030" y="878840"/>
                    <a:pt x="622300" y="872490"/>
                    <a:pt x="622300" y="868680"/>
                  </a:cubicBezTo>
                  <a:cubicBezTo>
                    <a:pt x="623570" y="866140"/>
                    <a:pt x="624840" y="859790"/>
                    <a:pt x="624840" y="859790"/>
                  </a:cubicBezTo>
                  <a:cubicBezTo>
                    <a:pt x="624840" y="858520"/>
                    <a:pt x="627380" y="853440"/>
                    <a:pt x="629920" y="849630"/>
                  </a:cubicBezTo>
                  <a:cubicBezTo>
                    <a:pt x="631190" y="847090"/>
                    <a:pt x="633730" y="840740"/>
                    <a:pt x="633730" y="840740"/>
                  </a:cubicBezTo>
                  <a:cubicBezTo>
                    <a:pt x="633730" y="840740"/>
                    <a:pt x="636270" y="840740"/>
                    <a:pt x="637540" y="839470"/>
                  </a:cubicBezTo>
                  <a:cubicBezTo>
                    <a:pt x="643890" y="835660"/>
                    <a:pt x="673100" y="828040"/>
                    <a:pt x="681990" y="817880"/>
                  </a:cubicBezTo>
                  <a:cubicBezTo>
                    <a:pt x="688340" y="810260"/>
                    <a:pt x="692150" y="792480"/>
                    <a:pt x="692150" y="787400"/>
                  </a:cubicBezTo>
                  <a:cubicBezTo>
                    <a:pt x="690880" y="784860"/>
                    <a:pt x="688340" y="783590"/>
                    <a:pt x="688340" y="783590"/>
                  </a:cubicBezTo>
                  <a:cubicBezTo>
                    <a:pt x="688340" y="783590"/>
                    <a:pt x="684530" y="778510"/>
                    <a:pt x="683260" y="774700"/>
                  </a:cubicBezTo>
                  <a:cubicBezTo>
                    <a:pt x="681990" y="772160"/>
                    <a:pt x="678180" y="767080"/>
                    <a:pt x="678180" y="767080"/>
                  </a:cubicBezTo>
                  <a:cubicBezTo>
                    <a:pt x="678180" y="767080"/>
                    <a:pt x="676910" y="760730"/>
                    <a:pt x="675640" y="758190"/>
                  </a:cubicBezTo>
                  <a:cubicBezTo>
                    <a:pt x="675640" y="754380"/>
                    <a:pt x="673100" y="749300"/>
                    <a:pt x="673100" y="748030"/>
                  </a:cubicBezTo>
                  <a:cubicBezTo>
                    <a:pt x="673100" y="748030"/>
                    <a:pt x="673100" y="741680"/>
                    <a:pt x="673100" y="739140"/>
                  </a:cubicBezTo>
                  <a:cubicBezTo>
                    <a:pt x="673100" y="735330"/>
                    <a:pt x="673100" y="730250"/>
                    <a:pt x="673100" y="728980"/>
                  </a:cubicBezTo>
                  <a:cubicBezTo>
                    <a:pt x="673100" y="728980"/>
                    <a:pt x="673100" y="728980"/>
                    <a:pt x="673100" y="727710"/>
                  </a:cubicBezTo>
                  <a:cubicBezTo>
                    <a:pt x="670560" y="725170"/>
                    <a:pt x="604520" y="737870"/>
                    <a:pt x="563880" y="744220"/>
                  </a:cubicBezTo>
                  <a:cubicBezTo>
                    <a:pt x="513080" y="754380"/>
                    <a:pt x="445770" y="770890"/>
                    <a:pt x="391160" y="781050"/>
                  </a:cubicBezTo>
                  <a:cubicBezTo>
                    <a:pt x="341630" y="791210"/>
                    <a:pt x="294640" y="803910"/>
                    <a:pt x="247650" y="807720"/>
                  </a:cubicBezTo>
                  <a:cubicBezTo>
                    <a:pt x="199390" y="811530"/>
                    <a:pt x="148590" y="812800"/>
                    <a:pt x="105410" y="802640"/>
                  </a:cubicBezTo>
                  <a:cubicBezTo>
                    <a:pt x="67310" y="795020"/>
                    <a:pt x="0" y="760730"/>
                    <a:pt x="0" y="760730"/>
                  </a:cubicBezTo>
                  <a:moveTo>
                    <a:pt x="306070" y="654050"/>
                  </a:moveTo>
                  <a:cubicBezTo>
                    <a:pt x="410210" y="637540"/>
                    <a:pt x="483870" y="623570"/>
                    <a:pt x="539750" y="614680"/>
                  </a:cubicBezTo>
                  <a:cubicBezTo>
                    <a:pt x="589280" y="607060"/>
                    <a:pt x="673100" y="605790"/>
                    <a:pt x="684530" y="595630"/>
                  </a:cubicBezTo>
                  <a:cubicBezTo>
                    <a:pt x="687070" y="593090"/>
                    <a:pt x="688340" y="589280"/>
                    <a:pt x="687070" y="586740"/>
                  </a:cubicBezTo>
                  <a:cubicBezTo>
                    <a:pt x="684530" y="584200"/>
                    <a:pt x="665480" y="582930"/>
                    <a:pt x="665480" y="582930"/>
                  </a:cubicBezTo>
                  <a:cubicBezTo>
                    <a:pt x="665480" y="582930"/>
                    <a:pt x="660400" y="585470"/>
                    <a:pt x="657860" y="586740"/>
                  </a:cubicBezTo>
                  <a:cubicBezTo>
                    <a:pt x="655320" y="586740"/>
                    <a:pt x="650240" y="589280"/>
                    <a:pt x="650240" y="589280"/>
                  </a:cubicBezTo>
                  <a:cubicBezTo>
                    <a:pt x="650240" y="589280"/>
                    <a:pt x="645160" y="589280"/>
                    <a:pt x="641350" y="590550"/>
                  </a:cubicBezTo>
                  <a:cubicBezTo>
                    <a:pt x="638810" y="590550"/>
                    <a:pt x="633730" y="590550"/>
                    <a:pt x="633730" y="590550"/>
                  </a:cubicBezTo>
                  <a:cubicBezTo>
                    <a:pt x="633730" y="590550"/>
                    <a:pt x="628650" y="590550"/>
                    <a:pt x="626110" y="590550"/>
                  </a:cubicBezTo>
                  <a:cubicBezTo>
                    <a:pt x="623570" y="589280"/>
                    <a:pt x="618490" y="589280"/>
                    <a:pt x="617220" y="589280"/>
                  </a:cubicBezTo>
                  <a:cubicBezTo>
                    <a:pt x="617220" y="589280"/>
                    <a:pt x="613410" y="586740"/>
                    <a:pt x="610870" y="586740"/>
                  </a:cubicBezTo>
                  <a:cubicBezTo>
                    <a:pt x="608330" y="585470"/>
                    <a:pt x="603250" y="584200"/>
                    <a:pt x="603250" y="584200"/>
                  </a:cubicBezTo>
                  <a:cubicBezTo>
                    <a:pt x="601980" y="582930"/>
                    <a:pt x="598170" y="580390"/>
                    <a:pt x="595630" y="579120"/>
                  </a:cubicBezTo>
                  <a:cubicBezTo>
                    <a:pt x="594360" y="577850"/>
                    <a:pt x="589280" y="574040"/>
                    <a:pt x="589280" y="574040"/>
                  </a:cubicBezTo>
                  <a:cubicBezTo>
                    <a:pt x="589280" y="574040"/>
                    <a:pt x="585470" y="570230"/>
                    <a:pt x="584200" y="568960"/>
                  </a:cubicBezTo>
                  <a:cubicBezTo>
                    <a:pt x="582930" y="567690"/>
                    <a:pt x="582930" y="566420"/>
                    <a:pt x="581660" y="566420"/>
                  </a:cubicBezTo>
                  <a:cubicBezTo>
                    <a:pt x="571500" y="562610"/>
                    <a:pt x="494030" y="586740"/>
                    <a:pt x="452120" y="599440"/>
                  </a:cubicBezTo>
                  <a:cubicBezTo>
                    <a:pt x="414020" y="610870"/>
                    <a:pt x="367030" y="629920"/>
                    <a:pt x="340360" y="640080"/>
                  </a:cubicBezTo>
                  <a:cubicBezTo>
                    <a:pt x="325120" y="646430"/>
                    <a:pt x="306070" y="654050"/>
                    <a:pt x="306070" y="654050"/>
                  </a:cubicBezTo>
                  <a:moveTo>
                    <a:pt x="786130" y="311150"/>
                  </a:moveTo>
                  <a:cubicBezTo>
                    <a:pt x="817880" y="327660"/>
                    <a:pt x="866140" y="356870"/>
                    <a:pt x="887730" y="359410"/>
                  </a:cubicBezTo>
                  <a:cubicBezTo>
                    <a:pt x="901700" y="360680"/>
                    <a:pt x="906780" y="354330"/>
                    <a:pt x="922020" y="350520"/>
                  </a:cubicBezTo>
                  <a:cubicBezTo>
                    <a:pt x="947420" y="342900"/>
                    <a:pt x="998220" y="325120"/>
                    <a:pt x="1032510" y="314960"/>
                  </a:cubicBezTo>
                  <a:cubicBezTo>
                    <a:pt x="1060450" y="306070"/>
                    <a:pt x="1108710" y="297180"/>
                    <a:pt x="1108710" y="290830"/>
                  </a:cubicBezTo>
                  <a:cubicBezTo>
                    <a:pt x="1109980" y="289560"/>
                    <a:pt x="1104900" y="287020"/>
                    <a:pt x="1101090" y="285750"/>
                  </a:cubicBezTo>
                  <a:cubicBezTo>
                    <a:pt x="1085850" y="281940"/>
                    <a:pt x="1036320" y="287020"/>
                    <a:pt x="1000760" y="287020"/>
                  </a:cubicBezTo>
                  <a:cubicBezTo>
                    <a:pt x="957580" y="287020"/>
                    <a:pt x="895350" y="279400"/>
                    <a:pt x="857250" y="287020"/>
                  </a:cubicBezTo>
                  <a:cubicBezTo>
                    <a:pt x="828040" y="290830"/>
                    <a:pt x="786130" y="311150"/>
                    <a:pt x="786130" y="311150"/>
                  </a:cubicBezTo>
                  <a:moveTo>
                    <a:pt x="1347470" y="689610"/>
                  </a:moveTo>
                  <a:cubicBezTo>
                    <a:pt x="1398270" y="694690"/>
                    <a:pt x="1398270" y="690880"/>
                    <a:pt x="1397000" y="689610"/>
                  </a:cubicBezTo>
                  <a:cubicBezTo>
                    <a:pt x="1394460" y="688340"/>
                    <a:pt x="1388110" y="689610"/>
                    <a:pt x="1381760" y="689610"/>
                  </a:cubicBezTo>
                  <a:cubicBezTo>
                    <a:pt x="1372870" y="689610"/>
                    <a:pt x="1347470" y="689610"/>
                    <a:pt x="1347470" y="689610"/>
                  </a:cubicBezTo>
                  <a:moveTo>
                    <a:pt x="1686560" y="468630"/>
                  </a:moveTo>
                  <a:cubicBezTo>
                    <a:pt x="1731010" y="474980"/>
                    <a:pt x="1722120" y="462280"/>
                    <a:pt x="1715770" y="461010"/>
                  </a:cubicBezTo>
                  <a:cubicBezTo>
                    <a:pt x="1708150" y="458470"/>
                    <a:pt x="1686560" y="468630"/>
                    <a:pt x="1686560" y="468630"/>
                  </a:cubicBezTo>
                  <a:moveTo>
                    <a:pt x="2106930" y="847090"/>
                  </a:moveTo>
                  <a:cubicBezTo>
                    <a:pt x="2123440" y="855980"/>
                    <a:pt x="2164080" y="887730"/>
                    <a:pt x="2166620" y="883920"/>
                  </a:cubicBezTo>
                  <a:cubicBezTo>
                    <a:pt x="2169160" y="882650"/>
                    <a:pt x="2143760" y="850900"/>
                    <a:pt x="2138680" y="844550"/>
                  </a:cubicBezTo>
                  <a:cubicBezTo>
                    <a:pt x="2137410" y="842010"/>
                    <a:pt x="2136140" y="840740"/>
                    <a:pt x="2134870" y="840740"/>
                  </a:cubicBezTo>
                  <a:cubicBezTo>
                    <a:pt x="2133600" y="840740"/>
                    <a:pt x="2133600" y="842010"/>
                    <a:pt x="2132330" y="842010"/>
                  </a:cubicBezTo>
                  <a:cubicBezTo>
                    <a:pt x="2129790" y="843280"/>
                    <a:pt x="2123440" y="844550"/>
                    <a:pt x="2123440" y="844550"/>
                  </a:cubicBezTo>
                  <a:cubicBezTo>
                    <a:pt x="2123440" y="844550"/>
                    <a:pt x="2118360" y="845820"/>
                    <a:pt x="2115820" y="845820"/>
                  </a:cubicBezTo>
                  <a:cubicBezTo>
                    <a:pt x="2113280" y="845820"/>
                    <a:pt x="2106930" y="847090"/>
                    <a:pt x="2106930" y="847090"/>
                  </a:cubicBezTo>
                  <a:moveTo>
                    <a:pt x="2180590" y="615950"/>
                  </a:moveTo>
                  <a:cubicBezTo>
                    <a:pt x="2197100" y="647700"/>
                    <a:pt x="2223770" y="660400"/>
                    <a:pt x="2227580" y="661670"/>
                  </a:cubicBezTo>
                  <a:cubicBezTo>
                    <a:pt x="2228850" y="662940"/>
                    <a:pt x="2228850" y="662940"/>
                    <a:pt x="2228850" y="662940"/>
                  </a:cubicBezTo>
                  <a:cubicBezTo>
                    <a:pt x="2228850" y="661670"/>
                    <a:pt x="2180590" y="615950"/>
                    <a:pt x="2180590" y="6159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5296853" y="951548"/>
            <a:ext cx="2182178" cy="423862"/>
            <a:chOff x="0" y="0"/>
            <a:chExt cx="2909570" cy="56515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36830" y="40640"/>
              <a:ext cx="2829560" cy="490220"/>
            </a:xfrm>
            <a:custGeom>
              <a:avLst/>
              <a:gdLst/>
              <a:ahLst/>
              <a:cxnLst/>
              <a:rect r="r" b="b" t="t" l="l"/>
              <a:pathLst>
                <a:path h="490220" w="2829560">
                  <a:moveTo>
                    <a:pt x="2005330" y="330200"/>
                  </a:moveTo>
                  <a:cubicBezTo>
                    <a:pt x="2207260" y="168910"/>
                    <a:pt x="2241550" y="116840"/>
                    <a:pt x="2278380" y="88900"/>
                  </a:cubicBezTo>
                  <a:cubicBezTo>
                    <a:pt x="2306320" y="67310"/>
                    <a:pt x="2326640" y="53340"/>
                    <a:pt x="2362200" y="43180"/>
                  </a:cubicBezTo>
                  <a:cubicBezTo>
                    <a:pt x="2410460" y="29210"/>
                    <a:pt x="2491740" y="24130"/>
                    <a:pt x="2546350" y="29210"/>
                  </a:cubicBezTo>
                  <a:cubicBezTo>
                    <a:pt x="2590800" y="34290"/>
                    <a:pt x="2631440" y="45720"/>
                    <a:pt x="2668270" y="62230"/>
                  </a:cubicBezTo>
                  <a:cubicBezTo>
                    <a:pt x="2701290" y="78740"/>
                    <a:pt x="2731770" y="101600"/>
                    <a:pt x="2755900" y="128270"/>
                  </a:cubicBezTo>
                  <a:cubicBezTo>
                    <a:pt x="2778760" y="153670"/>
                    <a:pt x="2796540" y="186690"/>
                    <a:pt x="2807970" y="218440"/>
                  </a:cubicBezTo>
                  <a:cubicBezTo>
                    <a:pt x="2818130" y="250190"/>
                    <a:pt x="2829560" y="285750"/>
                    <a:pt x="2820670" y="320040"/>
                  </a:cubicBezTo>
                  <a:cubicBezTo>
                    <a:pt x="2807970" y="363220"/>
                    <a:pt x="2759710" y="443230"/>
                    <a:pt x="2719070" y="453390"/>
                  </a:cubicBezTo>
                  <a:cubicBezTo>
                    <a:pt x="2682240" y="463550"/>
                    <a:pt x="2631440" y="422910"/>
                    <a:pt x="2592070" y="401320"/>
                  </a:cubicBezTo>
                  <a:cubicBezTo>
                    <a:pt x="2553970" y="381000"/>
                    <a:pt x="2528570" y="349250"/>
                    <a:pt x="2484120" y="327660"/>
                  </a:cubicBezTo>
                  <a:cubicBezTo>
                    <a:pt x="2426970" y="299720"/>
                    <a:pt x="2355850" y="281940"/>
                    <a:pt x="2273300" y="262890"/>
                  </a:cubicBezTo>
                  <a:cubicBezTo>
                    <a:pt x="2157730" y="236220"/>
                    <a:pt x="2002790" y="219710"/>
                    <a:pt x="1855470" y="201930"/>
                  </a:cubicBezTo>
                  <a:cubicBezTo>
                    <a:pt x="1687830" y="181610"/>
                    <a:pt x="1494790" y="161290"/>
                    <a:pt x="1323340" y="149860"/>
                  </a:cubicBezTo>
                  <a:cubicBezTo>
                    <a:pt x="1160780" y="138430"/>
                    <a:pt x="988060" y="129540"/>
                    <a:pt x="850900" y="132080"/>
                  </a:cubicBezTo>
                  <a:cubicBezTo>
                    <a:pt x="741680" y="133350"/>
                    <a:pt x="662940" y="137160"/>
                    <a:pt x="560070" y="153670"/>
                  </a:cubicBezTo>
                  <a:cubicBezTo>
                    <a:pt x="439420" y="171450"/>
                    <a:pt x="170180" y="219710"/>
                    <a:pt x="170180" y="247650"/>
                  </a:cubicBezTo>
                  <a:cubicBezTo>
                    <a:pt x="170180" y="269240"/>
                    <a:pt x="334010" y="294640"/>
                    <a:pt x="403860" y="306070"/>
                  </a:cubicBezTo>
                  <a:cubicBezTo>
                    <a:pt x="459740" y="314960"/>
                    <a:pt x="487680" y="316230"/>
                    <a:pt x="553720" y="318770"/>
                  </a:cubicBezTo>
                  <a:cubicBezTo>
                    <a:pt x="684530" y="326390"/>
                    <a:pt x="1062990" y="302260"/>
                    <a:pt x="1137920" y="328930"/>
                  </a:cubicBezTo>
                  <a:cubicBezTo>
                    <a:pt x="1159510" y="336550"/>
                    <a:pt x="1165860" y="344170"/>
                    <a:pt x="1173480" y="355600"/>
                  </a:cubicBezTo>
                  <a:cubicBezTo>
                    <a:pt x="1181100" y="368300"/>
                    <a:pt x="1187450" y="383540"/>
                    <a:pt x="1184910" y="398780"/>
                  </a:cubicBezTo>
                  <a:cubicBezTo>
                    <a:pt x="1182370" y="416560"/>
                    <a:pt x="1168400" y="444500"/>
                    <a:pt x="1151890" y="454660"/>
                  </a:cubicBezTo>
                  <a:cubicBezTo>
                    <a:pt x="1135380" y="464820"/>
                    <a:pt x="1103630" y="466090"/>
                    <a:pt x="1085850" y="458470"/>
                  </a:cubicBezTo>
                  <a:cubicBezTo>
                    <a:pt x="1069340" y="449580"/>
                    <a:pt x="1051560" y="424180"/>
                    <a:pt x="1046480" y="406400"/>
                  </a:cubicBezTo>
                  <a:cubicBezTo>
                    <a:pt x="1043940" y="391160"/>
                    <a:pt x="1046480" y="374650"/>
                    <a:pt x="1054100" y="361950"/>
                  </a:cubicBezTo>
                  <a:cubicBezTo>
                    <a:pt x="1064260" y="346710"/>
                    <a:pt x="1090930" y="328930"/>
                    <a:pt x="1108710" y="326390"/>
                  </a:cubicBezTo>
                  <a:cubicBezTo>
                    <a:pt x="1122680" y="322580"/>
                    <a:pt x="1139190" y="327660"/>
                    <a:pt x="1151890" y="335280"/>
                  </a:cubicBezTo>
                  <a:cubicBezTo>
                    <a:pt x="1163320" y="342900"/>
                    <a:pt x="1176020" y="355600"/>
                    <a:pt x="1181100" y="369570"/>
                  </a:cubicBezTo>
                  <a:cubicBezTo>
                    <a:pt x="1186180" y="386080"/>
                    <a:pt x="1182370" y="419100"/>
                    <a:pt x="1173480" y="434340"/>
                  </a:cubicBezTo>
                  <a:cubicBezTo>
                    <a:pt x="1165860" y="447040"/>
                    <a:pt x="1159510" y="454660"/>
                    <a:pt x="1137920" y="461010"/>
                  </a:cubicBezTo>
                  <a:cubicBezTo>
                    <a:pt x="1049020" y="490220"/>
                    <a:pt x="542290" y="461010"/>
                    <a:pt x="370840" y="447040"/>
                  </a:cubicBezTo>
                  <a:cubicBezTo>
                    <a:pt x="283210" y="439420"/>
                    <a:pt x="233680" y="440690"/>
                    <a:pt x="173990" y="416560"/>
                  </a:cubicBezTo>
                  <a:cubicBezTo>
                    <a:pt x="115570" y="393700"/>
                    <a:pt x="27940" y="354330"/>
                    <a:pt x="13970" y="307340"/>
                  </a:cubicBezTo>
                  <a:cubicBezTo>
                    <a:pt x="0" y="265430"/>
                    <a:pt x="30480" y="191770"/>
                    <a:pt x="68580" y="154940"/>
                  </a:cubicBezTo>
                  <a:cubicBezTo>
                    <a:pt x="116840" y="109220"/>
                    <a:pt x="214630" y="101600"/>
                    <a:pt x="304800" y="80010"/>
                  </a:cubicBezTo>
                  <a:cubicBezTo>
                    <a:pt x="422910" y="52070"/>
                    <a:pt x="581660" y="20320"/>
                    <a:pt x="723900" y="10160"/>
                  </a:cubicBezTo>
                  <a:cubicBezTo>
                    <a:pt x="868680" y="0"/>
                    <a:pt x="1000760" y="11430"/>
                    <a:pt x="1164590" y="19050"/>
                  </a:cubicBezTo>
                  <a:cubicBezTo>
                    <a:pt x="1372870" y="27940"/>
                    <a:pt x="1663700" y="50800"/>
                    <a:pt x="1873250" y="69850"/>
                  </a:cubicBezTo>
                  <a:cubicBezTo>
                    <a:pt x="2038350" y="85090"/>
                    <a:pt x="2205990" y="97790"/>
                    <a:pt x="2317750" y="119380"/>
                  </a:cubicBezTo>
                  <a:cubicBezTo>
                    <a:pt x="2387600" y="133350"/>
                    <a:pt x="2435860" y="151130"/>
                    <a:pt x="2484120" y="165100"/>
                  </a:cubicBezTo>
                  <a:cubicBezTo>
                    <a:pt x="2520950" y="176530"/>
                    <a:pt x="2552700" y="175260"/>
                    <a:pt x="2580640" y="194310"/>
                  </a:cubicBezTo>
                  <a:cubicBezTo>
                    <a:pt x="2609850" y="217170"/>
                    <a:pt x="2645410" y="299720"/>
                    <a:pt x="2653030" y="295910"/>
                  </a:cubicBezTo>
                  <a:cubicBezTo>
                    <a:pt x="2658110" y="293370"/>
                    <a:pt x="2651760" y="231140"/>
                    <a:pt x="2635250" y="213360"/>
                  </a:cubicBezTo>
                  <a:cubicBezTo>
                    <a:pt x="2617470" y="195580"/>
                    <a:pt x="2578100" y="196850"/>
                    <a:pt x="2547620" y="193040"/>
                  </a:cubicBezTo>
                  <a:cubicBezTo>
                    <a:pt x="2513330" y="189230"/>
                    <a:pt x="2471420" y="190500"/>
                    <a:pt x="2435860" y="195580"/>
                  </a:cubicBezTo>
                  <a:cubicBezTo>
                    <a:pt x="2404110" y="199390"/>
                    <a:pt x="2371090" y="199390"/>
                    <a:pt x="2344420" y="217170"/>
                  </a:cubicBezTo>
                  <a:cubicBezTo>
                    <a:pt x="2315210" y="237490"/>
                    <a:pt x="2301240" y="287020"/>
                    <a:pt x="2272030" y="318770"/>
                  </a:cubicBezTo>
                  <a:cubicBezTo>
                    <a:pt x="2240280" y="353060"/>
                    <a:pt x="2199640" y="386080"/>
                    <a:pt x="2161540" y="412750"/>
                  </a:cubicBezTo>
                  <a:cubicBezTo>
                    <a:pt x="2128520" y="436880"/>
                    <a:pt x="2084070" y="467360"/>
                    <a:pt x="2057400" y="472440"/>
                  </a:cubicBezTo>
                  <a:cubicBezTo>
                    <a:pt x="2042160" y="474980"/>
                    <a:pt x="2032000" y="473710"/>
                    <a:pt x="2020570" y="467360"/>
                  </a:cubicBezTo>
                  <a:cubicBezTo>
                    <a:pt x="2005330" y="461010"/>
                    <a:pt x="1987550" y="445770"/>
                    <a:pt x="1979930" y="430530"/>
                  </a:cubicBezTo>
                  <a:cubicBezTo>
                    <a:pt x="1971040" y="415290"/>
                    <a:pt x="1969770" y="392430"/>
                    <a:pt x="1973580" y="374650"/>
                  </a:cubicBezTo>
                  <a:cubicBezTo>
                    <a:pt x="1977390" y="358140"/>
                    <a:pt x="2005330" y="330200"/>
                    <a:pt x="2005330" y="3302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10848022" y="1066800"/>
            <a:ext cx="3803333" cy="514350"/>
            <a:chOff x="0" y="0"/>
            <a:chExt cx="5071110" cy="685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9530" y="43180"/>
              <a:ext cx="4972050" cy="601980"/>
            </a:xfrm>
            <a:custGeom>
              <a:avLst/>
              <a:gdLst/>
              <a:ahLst/>
              <a:cxnLst/>
              <a:rect r="r" b="b" t="t" l="l"/>
              <a:pathLst>
                <a:path h="601980" w="4972050">
                  <a:moveTo>
                    <a:pt x="4902200" y="146050"/>
                  </a:moveTo>
                  <a:cubicBezTo>
                    <a:pt x="4481830" y="168910"/>
                    <a:pt x="3442970" y="425450"/>
                    <a:pt x="3161030" y="501650"/>
                  </a:cubicBezTo>
                  <a:cubicBezTo>
                    <a:pt x="3055620" y="530860"/>
                    <a:pt x="3018790" y="553720"/>
                    <a:pt x="2947670" y="568960"/>
                  </a:cubicBezTo>
                  <a:cubicBezTo>
                    <a:pt x="2879090" y="582930"/>
                    <a:pt x="2810510" y="601980"/>
                    <a:pt x="2741930" y="590550"/>
                  </a:cubicBezTo>
                  <a:cubicBezTo>
                    <a:pt x="2668270" y="579120"/>
                    <a:pt x="2603500" y="514350"/>
                    <a:pt x="2522220" y="488950"/>
                  </a:cubicBezTo>
                  <a:cubicBezTo>
                    <a:pt x="2433320" y="462280"/>
                    <a:pt x="2320290" y="461010"/>
                    <a:pt x="2228850" y="439420"/>
                  </a:cubicBezTo>
                  <a:cubicBezTo>
                    <a:pt x="2143760" y="420370"/>
                    <a:pt x="2070100" y="382270"/>
                    <a:pt x="1990090" y="368300"/>
                  </a:cubicBezTo>
                  <a:cubicBezTo>
                    <a:pt x="1912620" y="355600"/>
                    <a:pt x="1838960" y="368300"/>
                    <a:pt x="1755140" y="355600"/>
                  </a:cubicBezTo>
                  <a:cubicBezTo>
                    <a:pt x="1656080" y="341630"/>
                    <a:pt x="1581150" y="295910"/>
                    <a:pt x="1437640" y="278130"/>
                  </a:cubicBezTo>
                  <a:cubicBezTo>
                    <a:pt x="1154430" y="243840"/>
                    <a:pt x="156210" y="317500"/>
                    <a:pt x="148590" y="278130"/>
                  </a:cubicBezTo>
                  <a:cubicBezTo>
                    <a:pt x="146050" y="267970"/>
                    <a:pt x="200660" y="245110"/>
                    <a:pt x="243840" y="236220"/>
                  </a:cubicBezTo>
                  <a:cubicBezTo>
                    <a:pt x="322580" y="220980"/>
                    <a:pt x="524510" y="214630"/>
                    <a:pt x="585470" y="241300"/>
                  </a:cubicBezTo>
                  <a:cubicBezTo>
                    <a:pt x="615950" y="255270"/>
                    <a:pt x="632460" y="275590"/>
                    <a:pt x="638810" y="298450"/>
                  </a:cubicBezTo>
                  <a:cubicBezTo>
                    <a:pt x="645160" y="320040"/>
                    <a:pt x="637540" y="355600"/>
                    <a:pt x="622300" y="373380"/>
                  </a:cubicBezTo>
                  <a:cubicBezTo>
                    <a:pt x="608330" y="391160"/>
                    <a:pt x="572770" y="403860"/>
                    <a:pt x="551180" y="401320"/>
                  </a:cubicBezTo>
                  <a:cubicBezTo>
                    <a:pt x="528320" y="400050"/>
                    <a:pt x="497840" y="378460"/>
                    <a:pt x="486410" y="358140"/>
                  </a:cubicBezTo>
                  <a:cubicBezTo>
                    <a:pt x="476250" y="337820"/>
                    <a:pt x="476250" y="300990"/>
                    <a:pt x="486410" y="281940"/>
                  </a:cubicBezTo>
                  <a:cubicBezTo>
                    <a:pt x="497840" y="261620"/>
                    <a:pt x="529590" y="242570"/>
                    <a:pt x="551180" y="237490"/>
                  </a:cubicBezTo>
                  <a:cubicBezTo>
                    <a:pt x="567690" y="234950"/>
                    <a:pt x="588010" y="241300"/>
                    <a:pt x="601980" y="248920"/>
                  </a:cubicBezTo>
                  <a:cubicBezTo>
                    <a:pt x="615950" y="257810"/>
                    <a:pt x="631190" y="273050"/>
                    <a:pt x="636270" y="289560"/>
                  </a:cubicBezTo>
                  <a:cubicBezTo>
                    <a:pt x="642620" y="309880"/>
                    <a:pt x="638810" y="347980"/>
                    <a:pt x="627380" y="365760"/>
                  </a:cubicBezTo>
                  <a:cubicBezTo>
                    <a:pt x="619760" y="382270"/>
                    <a:pt x="608330" y="389890"/>
                    <a:pt x="585470" y="397510"/>
                  </a:cubicBezTo>
                  <a:cubicBezTo>
                    <a:pt x="532130" y="416560"/>
                    <a:pt x="370840" y="405130"/>
                    <a:pt x="281940" y="401320"/>
                  </a:cubicBezTo>
                  <a:cubicBezTo>
                    <a:pt x="212090" y="397510"/>
                    <a:pt x="139700" y="398780"/>
                    <a:pt x="95250" y="382270"/>
                  </a:cubicBezTo>
                  <a:cubicBezTo>
                    <a:pt x="67310" y="370840"/>
                    <a:pt x="48260" y="358140"/>
                    <a:pt x="33020" y="336550"/>
                  </a:cubicBezTo>
                  <a:cubicBezTo>
                    <a:pt x="16510" y="314960"/>
                    <a:pt x="2540" y="278130"/>
                    <a:pt x="1270" y="250190"/>
                  </a:cubicBezTo>
                  <a:cubicBezTo>
                    <a:pt x="0" y="224790"/>
                    <a:pt x="3810" y="194310"/>
                    <a:pt x="21590" y="173990"/>
                  </a:cubicBezTo>
                  <a:cubicBezTo>
                    <a:pt x="44450" y="147320"/>
                    <a:pt x="82550" y="132080"/>
                    <a:pt x="148590" y="118110"/>
                  </a:cubicBezTo>
                  <a:cubicBezTo>
                    <a:pt x="331470" y="78740"/>
                    <a:pt x="998220" y="113030"/>
                    <a:pt x="1239520" y="119380"/>
                  </a:cubicBezTo>
                  <a:cubicBezTo>
                    <a:pt x="1358900" y="121920"/>
                    <a:pt x="1421130" y="118110"/>
                    <a:pt x="1508760" y="132080"/>
                  </a:cubicBezTo>
                  <a:cubicBezTo>
                    <a:pt x="1595120" y="147320"/>
                    <a:pt x="1682750" y="193040"/>
                    <a:pt x="1760220" y="205740"/>
                  </a:cubicBezTo>
                  <a:cubicBezTo>
                    <a:pt x="1823720" y="217170"/>
                    <a:pt x="1870710" y="204470"/>
                    <a:pt x="1936750" y="213360"/>
                  </a:cubicBezTo>
                  <a:cubicBezTo>
                    <a:pt x="2025650" y="226060"/>
                    <a:pt x="2157730" y="271780"/>
                    <a:pt x="2240280" y="288290"/>
                  </a:cubicBezTo>
                  <a:cubicBezTo>
                    <a:pt x="2296160" y="299720"/>
                    <a:pt x="2327910" y="297180"/>
                    <a:pt x="2382520" y="308610"/>
                  </a:cubicBezTo>
                  <a:cubicBezTo>
                    <a:pt x="2456180" y="325120"/>
                    <a:pt x="2578100" y="353060"/>
                    <a:pt x="2641600" y="384810"/>
                  </a:cubicBezTo>
                  <a:cubicBezTo>
                    <a:pt x="2684780" y="405130"/>
                    <a:pt x="2707640" y="443230"/>
                    <a:pt x="2740660" y="453390"/>
                  </a:cubicBezTo>
                  <a:cubicBezTo>
                    <a:pt x="2767330" y="462280"/>
                    <a:pt x="2790190" y="455930"/>
                    <a:pt x="2821940" y="454660"/>
                  </a:cubicBezTo>
                  <a:cubicBezTo>
                    <a:pt x="2868930" y="452120"/>
                    <a:pt x="2940050" y="444500"/>
                    <a:pt x="2993390" y="431800"/>
                  </a:cubicBezTo>
                  <a:cubicBezTo>
                    <a:pt x="3044190" y="420370"/>
                    <a:pt x="3061970" y="405130"/>
                    <a:pt x="3136900" y="383540"/>
                  </a:cubicBezTo>
                  <a:cubicBezTo>
                    <a:pt x="3380740" y="313690"/>
                    <a:pt x="4478020" y="43180"/>
                    <a:pt x="4738370" y="10160"/>
                  </a:cubicBezTo>
                  <a:cubicBezTo>
                    <a:pt x="4819650" y="0"/>
                    <a:pt x="4864100" y="1270"/>
                    <a:pt x="4902200" y="7620"/>
                  </a:cubicBezTo>
                  <a:cubicBezTo>
                    <a:pt x="4922520" y="11430"/>
                    <a:pt x="4936490" y="13970"/>
                    <a:pt x="4947920" y="24130"/>
                  </a:cubicBezTo>
                  <a:cubicBezTo>
                    <a:pt x="4959350" y="34290"/>
                    <a:pt x="4968240" y="54610"/>
                    <a:pt x="4970780" y="68580"/>
                  </a:cubicBezTo>
                  <a:cubicBezTo>
                    <a:pt x="4972050" y="80010"/>
                    <a:pt x="4970780" y="91440"/>
                    <a:pt x="4966970" y="101600"/>
                  </a:cubicBezTo>
                  <a:cubicBezTo>
                    <a:pt x="4963160" y="110490"/>
                    <a:pt x="4956810" y="120650"/>
                    <a:pt x="4947920" y="128270"/>
                  </a:cubicBezTo>
                  <a:cubicBezTo>
                    <a:pt x="4936490" y="137160"/>
                    <a:pt x="4902200" y="146050"/>
                    <a:pt x="4902200" y="1460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0840402" y="1051560"/>
            <a:ext cx="5068253" cy="761048"/>
            <a:chOff x="0" y="0"/>
            <a:chExt cx="6757670" cy="101473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4450" y="49530"/>
              <a:ext cx="6667500" cy="914400"/>
            </a:xfrm>
            <a:custGeom>
              <a:avLst/>
              <a:gdLst/>
              <a:ahLst/>
              <a:cxnLst/>
              <a:rect r="r" b="b" t="t" l="l"/>
              <a:pathLst>
                <a:path h="914400" w="6667500">
                  <a:moveTo>
                    <a:pt x="6061710" y="725170"/>
                  </a:moveTo>
                  <a:cubicBezTo>
                    <a:pt x="6115050" y="521970"/>
                    <a:pt x="6195060" y="351790"/>
                    <a:pt x="6243320" y="256540"/>
                  </a:cubicBezTo>
                  <a:cubicBezTo>
                    <a:pt x="6276340" y="189230"/>
                    <a:pt x="6303010" y="100330"/>
                    <a:pt x="6338570" y="88900"/>
                  </a:cubicBezTo>
                  <a:cubicBezTo>
                    <a:pt x="6361430" y="81280"/>
                    <a:pt x="6413500" y="107950"/>
                    <a:pt x="6413500" y="125730"/>
                  </a:cubicBezTo>
                  <a:cubicBezTo>
                    <a:pt x="6414770" y="158750"/>
                    <a:pt x="6209030" y="259080"/>
                    <a:pt x="6144260" y="279400"/>
                  </a:cubicBezTo>
                  <a:cubicBezTo>
                    <a:pt x="6111240" y="290830"/>
                    <a:pt x="6098540" y="285750"/>
                    <a:pt x="6065520" y="287020"/>
                  </a:cubicBezTo>
                  <a:cubicBezTo>
                    <a:pt x="6010910" y="290830"/>
                    <a:pt x="5905500" y="304800"/>
                    <a:pt x="5843270" y="292100"/>
                  </a:cubicBezTo>
                  <a:cubicBezTo>
                    <a:pt x="5795010" y="281940"/>
                    <a:pt x="5740400" y="262890"/>
                    <a:pt x="5717540" y="234950"/>
                  </a:cubicBezTo>
                  <a:cubicBezTo>
                    <a:pt x="5701030" y="214630"/>
                    <a:pt x="5697220" y="185420"/>
                    <a:pt x="5698490" y="160020"/>
                  </a:cubicBezTo>
                  <a:cubicBezTo>
                    <a:pt x="5699760" y="132080"/>
                    <a:pt x="5712460" y="95250"/>
                    <a:pt x="5730240" y="73660"/>
                  </a:cubicBezTo>
                  <a:cubicBezTo>
                    <a:pt x="5745480" y="53340"/>
                    <a:pt x="5768340" y="38100"/>
                    <a:pt x="5792470" y="29210"/>
                  </a:cubicBezTo>
                  <a:cubicBezTo>
                    <a:pt x="5817870" y="17780"/>
                    <a:pt x="5840730" y="17780"/>
                    <a:pt x="5877560" y="15240"/>
                  </a:cubicBezTo>
                  <a:cubicBezTo>
                    <a:pt x="5946140" y="8890"/>
                    <a:pt x="6090920" y="0"/>
                    <a:pt x="6168390" y="8890"/>
                  </a:cubicBezTo>
                  <a:cubicBezTo>
                    <a:pt x="6221730" y="13970"/>
                    <a:pt x="6261100" y="26670"/>
                    <a:pt x="6300470" y="40640"/>
                  </a:cubicBezTo>
                  <a:cubicBezTo>
                    <a:pt x="6334760" y="52070"/>
                    <a:pt x="6362700" y="64770"/>
                    <a:pt x="6391910" y="82550"/>
                  </a:cubicBezTo>
                  <a:cubicBezTo>
                    <a:pt x="6422390" y="100330"/>
                    <a:pt x="6449060" y="115570"/>
                    <a:pt x="6477000" y="149860"/>
                  </a:cubicBezTo>
                  <a:cubicBezTo>
                    <a:pt x="6522720" y="204470"/>
                    <a:pt x="6588760" y="322580"/>
                    <a:pt x="6611620" y="402590"/>
                  </a:cubicBezTo>
                  <a:cubicBezTo>
                    <a:pt x="6629400" y="466090"/>
                    <a:pt x="6625590" y="533400"/>
                    <a:pt x="6624320" y="586740"/>
                  </a:cubicBezTo>
                  <a:cubicBezTo>
                    <a:pt x="6623050" y="628650"/>
                    <a:pt x="6625590" y="661670"/>
                    <a:pt x="6610350" y="697230"/>
                  </a:cubicBezTo>
                  <a:cubicBezTo>
                    <a:pt x="6592570" y="736600"/>
                    <a:pt x="6555740" y="792480"/>
                    <a:pt x="6515100" y="806450"/>
                  </a:cubicBezTo>
                  <a:cubicBezTo>
                    <a:pt x="6471920" y="822960"/>
                    <a:pt x="6393180" y="803910"/>
                    <a:pt x="6358890" y="782320"/>
                  </a:cubicBezTo>
                  <a:cubicBezTo>
                    <a:pt x="6334760" y="768350"/>
                    <a:pt x="6324600" y="749300"/>
                    <a:pt x="6314440" y="720090"/>
                  </a:cubicBezTo>
                  <a:cubicBezTo>
                    <a:pt x="6295390" y="669290"/>
                    <a:pt x="6290310" y="571500"/>
                    <a:pt x="6294120" y="494030"/>
                  </a:cubicBezTo>
                  <a:cubicBezTo>
                    <a:pt x="6299200" y="410210"/>
                    <a:pt x="6323330" y="276860"/>
                    <a:pt x="6347460" y="236220"/>
                  </a:cubicBezTo>
                  <a:cubicBezTo>
                    <a:pt x="6356350" y="219710"/>
                    <a:pt x="6365240" y="215900"/>
                    <a:pt x="6376670" y="209550"/>
                  </a:cubicBezTo>
                  <a:cubicBezTo>
                    <a:pt x="6388100" y="203200"/>
                    <a:pt x="6402070" y="199390"/>
                    <a:pt x="6416040" y="198120"/>
                  </a:cubicBezTo>
                  <a:cubicBezTo>
                    <a:pt x="6428740" y="198120"/>
                    <a:pt x="6442710" y="201930"/>
                    <a:pt x="6455410" y="207010"/>
                  </a:cubicBezTo>
                  <a:cubicBezTo>
                    <a:pt x="6466840" y="213360"/>
                    <a:pt x="6474460" y="217170"/>
                    <a:pt x="6485890" y="233680"/>
                  </a:cubicBezTo>
                  <a:cubicBezTo>
                    <a:pt x="6526530" y="294640"/>
                    <a:pt x="6631940" y="615950"/>
                    <a:pt x="6652260" y="728980"/>
                  </a:cubicBezTo>
                  <a:cubicBezTo>
                    <a:pt x="6662420" y="786130"/>
                    <a:pt x="6667500" y="830580"/>
                    <a:pt x="6656070" y="861060"/>
                  </a:cubicBezTo>
                  <a:cubicBezTo>
                    <a:pt x="6648450" y="881380"/>
                    <a:pt x="6631940" y="896620"/>
                    <a:pt x="6616700" y="904240"/>
                  </a:cubicBezTo>
                  <a:cubicBezTo>
                    <a:pt x="6605270" y="911860"/>
                    <a:pt x="6592570" y="914400"/>
                    <a:pt x="6578600" y="914400"/>
                  </a:cubicBezTo>
                  <a:cubicBezTo>
                    <a:pt x="6562090" y="913130"/>
                    <a:pt x="6537960" y="905510"/>
                    <a:pt x="6523990" y="892810"/>
                  </a:cubicBezTo>
                  <a:cubicBezTo>
                    <a:pt x="6510020" y="880110"/>
                    <a:pt x="6512560" y="852170"/>
                    <a:pt x="6497320" y="840740"/>
                  </a:cubicBezTo>
                  <a:cubicBezTo>
                    <a:pt x="6479540" y="826770"/>
                    <a:pt x="6437630" y="839470"/>
                    <a:pt x="6419850" y="822960"/>
                  </a:cubicBezTo>
                  <a:cubicBezTo>
                    <a:pt x="6402070" y="805180"/>
                    <a:pt x="6417310" y="768350"/>
                    <a:pt x="6394450" y="734060"/>
                  </a:cubicBezTo>
                  <a:cubicBezTo>
                    <a:pt x="6343650" y="655320"/>
                    <a:pt x="6141720" y="496570"/>
                    <a:pt x="6019800" y="431800"/>
                  </a:cubicBezTo>
                  <a:cubicBezTo>
                    <a:pt x="5924550" y="381000"/>
                    <a:pt x="5845810" y="363220"/>
                    <a:pt x="5737860" y="344170"/>
                  </a:cubicBezTo>
                  <a:cubicBezTo>
                    <a:pt x="5596890" y="320040"/>
                    <a:pt x="5439410" y="328930"/>
                    <a:pt x="5242560" y="325120"/>
                  </a:cubicBezTo>
                  <a:cubicBezTo>
                    <a:pt x="4949190" y="318770"/>
                    <a:pt x="4425950" y="298450"/>
                    <a:pt x="4146550" y="323850"/>
                  </a:cubicBezTo>
                  <a:cubicBezTo>
                    <a:pt x="3970020" y="339090"/>
                    <a:pt x="3888740" y="386080"/>
                    <a:pt x="3718560" y="402590"/>
                  </a:cubicBezTo>
                  <a:cubicBezTo>
                    <a:pt x="3475990" y="425450"/>
                    <a:pt x="3014980" y="394970"/>
                    <a:pt x="2825750" y="411480"/>
                  </a:cubicBezTo>
                  <a:cubicBezTo>
                    <a:pt x="2736850" y="419100"/>
                    <a:pt x="2708910" y="436880"/>
                    <a:pt x="2630170" y="443230"/>
                  </a:cubicBezTo>
                  <a:cubicBezTo>
                    <a:pt x="2514600" y="454660"/>
                    <a:pt x="2339340" y="440690"/>
                    <a:pt x="2198370" y="453390"/>
                  </a:cubicBezTo>
                  <a:cubicBezTo>
                    <a:pt x="2058670" y="467360"/>
                    <a:pt x="1959610" y="506730"/>
                    <a:pt x="1788160" y="521970"/>
                  </a:cubicBezTo>
                  <a:cubicBezTo>
                    <a:pt x="1501140" y="547370"/>
                    <a:pt x="828040" y="552450"/>
                    <a:pt x="631190" y="532130"/>
                  </a:cubicBezTo>
                  <a:cubicBezTo>
                    <a:pt x="562610" y="524510"/>
                    <a:pt x="548640" y="508000"/>
                    <a:pt x="495300" y="501650"/>
                  </a:cubicBezTo>
                  <a:cubicBezTo>
                    <a:pt x="421640" y="492760"/>
                    <a:pt x="313690" y="513080"/>
                    <a:pt x="233680" y="494030"/>
                  </a:cubicBezTo>
                  <a:cubicBezTo>
                    <a:pt x="160020" y="476250"/>
                    <a:pt x="67310" y="440690"/>
                    <a:pt x="33020" y="396240"/>
                  </a:cubicBezTo>
                  <a:cubicBezTo>
                    <a:pt x="7620" y="364490"/>
                    <a:pt x="0" y="314960"/>
                    <a:pt x="6350" y="284480"/>
                  </a:cubicBezTo>
                  <a:cubicBezTo>
                    <a:pt x="11430" y="259080"/>
                    <a:pt x="31750" y="232410"/>
                    <a:pt x="49530" y="220980"/>
                  </a:cubicBezTo>
                  <a:cubicBezTo>
                    <a:pt x="64770" y="210820"/>
                    <a:pt x="85090" y="209550"/>
                    <a:pt x="101600" y="212090"/>
                  </a:cubicBezTo>
                  <a:cubicBezTo>
                    <a:pt x="118110" y="214630"/>
                    <a:pt x="137160" y="223520"/>
                    <a:pt x="147320" y="237490"/>
                  </a:cubicBezTo>
                  <a:cubicBezTo>
                    <a:pt x="161290" y="254000"/>
                    <a:pt x="171450" y="290830"/>
                    <a:pt x="167640" y="311150"/>
                  </a:cubicBezTo>
                  <a:cubicBezTo>
                    <a:pt x="165100" y="328930"/>
                    <a:pt x="153670" y="345440"/>
                    <a:pt x="140970" y="355600"/>
                  </a:cubicBezTo>
                  <a:cubicBezTo>
                    <a:pt x="128270" y="367030"/>
                    <a:pt x="107950" y="374650"/>
                    <a:pt x="91440" y="375920"/>
                  </a:cubicBezTo>
                  <a:cubicBezTo>
                    <a:pt x="74930" y="375920"/>
                    <a:pt x="55880" y="372110"/>
                    <a:pt x="41910" y="360680"/>
                  </a:cubicBezTo>
                  <a:cubicBezTo>
                    <a:pt x="25400" y="347980"/>
                    <a:pt x="7620" y="313690"/>
                    <a:pt x="6350" y="293370"/>
                  </a:cubicBezTo>
                  <a:cubicBezTo>
                    <a:pt x="5080" y="275590"/>
                    <a:pt x="11430" y="256540"/>
                    <a:pt x="22860" y="243840"/>
                  </a:cubicBezTo>
                  <a:cubicBezTo>
                    <a:pt x="36830" y="227330"/>
                    <a:pt x="69850" y="209550"/>
                    <a:pt x="92710" y="212090"/>
                  </a:cubicBezTo>
                  <a:cubicBezTo>
                    <a:pt x="115570" y="213360"/>
                    <a:pt x="147320" y="237490"/>
                    <a:pt x="158750" y="251460"/>
                  </a:cubicBezTo>
                  <a:cubicBezTo>
                    <a:pt x="165100" y="259080"/>
                    <a:pt x="168910" y="267970"/>
                    <a:pt x="167640" y="275590"/>
                  </a:cubicBezTo>
                  <a:cubicBezTo>
                    <a:pt x="167640" y="287020"/>
                    <a:pt x="143510" y="299720"/>
                    <a:pt x="147320" y="308610"/>
                  </a:cubicBezTo>
                  <a:cubicBezTo>
                    <a:pt x="152400" y="323850"/>
                    <a:pt x="204470" y="330200"/>
                    <a:pt x="245110" y="336550"/>
                  </a:cubicBezTo>
                  <a:cubicBezTo>
                    <a:pt x="309880" y="346710"/>
                    <a:pt x="431800" y="336550"/>
                    <a:pt x="502920" y="346710"/>
                  </a:cubicBezTo>
                  <a:cubicBezTo>
                    <a:pt x="553720" y="354330"/>
                    <a:pt x="567690" y="370840"/>
                    <a:pt x="631190" y="379730"/>
                  </a:cubicBezTo>
                  <a:cubicBezTo>
                    <a:pt x="805180" y="401320"/>
                    <a:pt x="1391920" y="386080"/>
                    <a:pt x="1607820" y="378460"/>
                  </a:cubicBezTo>
                  <a:cubicBezTo>
                    <a:pt x="1715770" y="374650"/>
                    <a:pt x="1766570" y="374650"/>
                    <a:pt x="1849120" y="361950"/>
                  </a:cubicBezTo>
                  <a:cubicBezTo>
                    <a:pt x="1939290" y="347980"/>
                    <a:pt x="2023110" y="307340"/>
                    <a:pt x="2127250" y="295910"/>
                  </a:cubicBezTo>
                  <a:cubicBezTo>
                    <a:pt x="2254250" y="280670"/>
                    <a:pt x="2432050" y="303530"/>
                    <a:pt x="2557780" y="293370"/>
                  </a:cubicBezTo>
                  <a:cubicBezTo>
                    <a:pt x="2658110" y="287020"/>
                    <a:pt x="2710180" y="264160"/>
                    <a:pt x="2825750" y="256540"/>
                  </a:cubicBezTo>
                  <a:cubicBezTo>
                    <a:pt x="3034030" y="242570"/>
                    <a:pt x="3467100" y="279400"/>
                    <a:pt x="3709670" y="257810"/>
                  </a:cubicBezTo>
                  <a:cubicBezTo>
                    <a:pt x="3881120" y="243840"/>
                    <a:pt x="3954780" y="198120"/>
                    <a:pt x="4145280" y="181610"/>
                  </a:cubicBezTo>
                  <a:cubicBezTo>
                    <a:pt x="4500880" y="151130"/>
                    <a:pt x="5337810" y="139700"/>
                    <a:pt x="5687060" y="185420"/>
                  </a:cubicBezTo>
                  <a:cubicBezTo>
                    <a:pt x="5871210" y="209550"/>
                    <a:pt x="5976620" y="233680"/>
                    <a:pt x="6101080" y="295910"/>
                  </a:cubicBezTo>
                  <a:cubicBezTo>
                    <a:pt x="6226810" y="359410"/>
                    <a:pt x="6372860" y="505460"/>
                    <a:pt x="6438900" y="562610"/>
                  </a:cubicBezTo>
                  <a:cubicBezTo>
                    <a:pt x="6466840" y="588010"/>
                    <a:pt x="6477000" y="595630"/>
                    <a:pt x="6497320" y="619760"/>
                  </a:cubicBezTo>
                  <a:cubicBezTo>
                    <a:pt x="6523990" y="652780"/>
                    <a:pt x="6548120" y="709930"/>
                    <a:pt x="6578600" y="745490"/>
                  </a:cubicBezTo>
                  <a:cubicBezTo>
                    <a:pt x="6604000" y="775970"/>
                    <a:pt x="6653530" y="796290"/>
                    <a:pt x="6661150" y="821690"/>
                  </a:cubicBezTo>
                  <a:cubicBezTo>
                    <a:pt x="6667500" y="840740"/>
                    <a:pt x="6658610" y="863600"/>
                    <a:pt x="6647180" y="878840"/>
                  </a:cubicBezTo>
                  <a:cubicBezTo>
                    <a:pt x="6633210" y="895350"/>
                    <a:pt x="6600190" y="913130"/>
                    <a:pt x="6578600" y="914400"/>
                  </a:cubicBezTo>
                  <a:cubicBezTo>
                    <a:pt x="6559550" y="914400"/>
                    <a:pt x="6537960" y="902970"/>
                    <a:pt x="6523990" y="892810"/>
                  </a:cubicBezTo>
                  <a:cubicBezTo>
                    <a:pt x="6513830" y="883920"/>
                    <a:pt x="6507480" y="875030"/>
                    <a:pt x="6502400" y="859790"/>
                  </a:cubicBezTo>
                  <a:cubicBezTo>
                    <a:pt x="6493510" y="835660"/>
                    <a:pt x="6502400" y="796290"/>
                    <a:pt x="6492240" y="750570"/>
                  </a:cubicBezTo>
                  <a:cubicBezTo>
                    <a:pt x="6473190" y="666750"/>
                    <a:pt x="6390640" y="492760"/>
                    <a:pt x="6363970" y="403860"/>
                  </a:cubicBezTo>
                  <a:cubicBezTo>
                    <a:pt x="6347460" y="350520"/>
                    <a:pt x="6329680" y="307340"/>
                    <a:pt x="6333490" y="274320"/>
                  </a:cubicBezTo>
                  <a:cubicBezTo>
                    <a:pt x="6336030" y="251460"/>
                    <a:pt x="6348730" y="233680"/>
                    <a:pt x="6360160" y="220980"/>
                  </a:cubicBezTo>
                  <a:cubicBezTo>
                    <a:pt x="6370320" y="210820"/>
                    <a:pt x="6383020" y="204470"/>
                    <a:pt x="6395720" y="201930"/>
                  </a:cubicBezTo>
                  <a:cubicBezTo>
                    <a:pt x="6408420" y="198120"/>
                    <a:pt x="6422390" y="196850"/>
                    <a:pt x="6436360" y="200660"/>
                  </a:cubicBezTo>
                  <a:cubicBezTo>
                    <a:pt x="6452870" y="205740"/>
                    <a:pt x="6474460" y="220980"/>
                    <a:pt x="6485890" y="233680"/>
                  </a:cubicBezTo>
                  <a:cubicBezTo>
                    <a:pt x="6494780" y="245110"/>
                    <a:pt x="6498590" y="255270"/>
                    <a:pt x="6501130" y="271780"/>
                  </a:cubicBezTo>
                  <a:cubicBezTo>
                    <a:pt x="6504940" y="298450"/>
                    <a:pt x="6499860" y="346710"/>
                    <a:pt x="6493510" y="383540"/>
                  </a:cubicBezTo>
                  <a:cubicBezTo>
                    <a:pt x="6487160" y="420370"/>
                    <a:pt x="6466840" y="455930"/>
                    <a:pt x="6463030" y="491490"/>
                  </a:cubicBezTo>
                  <a:cubicBezTo>
                    <a:pt x="6457950" y="527050"/>
                    <a:pt x="6469380" y="567690"/>
                    <a:pt x="6464300" y="599440"/>
                  </a:cubicBezTo>
                  <a:cubicBezTo>
                    <a:pt x="6460489" y="627380"/>
                    <a:pt x="6442710" y="675640"/>
                    <a:pt x="6440170" y="675640"/>
                  </a:cubicBezTo>
                  <a:cubicBezTo>
                    <a:pt x="6438900" y="674370"/>
                    <a:pt x="6454140" y="622300"/>
                    <a:pt x="6455410" y="589280"/>
                  </a:cubicBezTo>
                  <a:cubicBezTo>
                    <a:pt x="6459220" y="544830"/>
                    <a:pt x="6465570" y="483870"/>
                    <a:pt x="6450330" y="433070"/>
                  </a:cubicBezTo>
                  <a:cubicBezTo>
                    <a:pt x="6432550" y="374650"/>
                    <a:pt x="6377940" y="303530"/>
                    <a:pt x="6344920" y="262890"/>
                  </a:cubicBezTo>
                  <a:cubicBezTo>
                    <a:pt x="6324600" y="236220"/>
                    <a:pt x="6311900" y="217170"/>
                    <a:pt x="6285230" y="203200"/>
                  </a:cubicBezTo>
                  <a:cubicBezTo>
                    <a:pt x="6254750" y="185420"/>
                    <a:pt x="6212840" y="177800"/>
                    <a:pt x="6168390" y="172720"/>
                  </a:cubicBezTo>
                  <a:cubicBezTo>
                    <a:pt x="6113780" y="165100"/>
                    <a:pt x="6032500" y="182880"/>
                    <a:pt x="5982970" y="172720"/>
                  </a:cubicBezTo>
                  <a:cubicBezTo>
                    <a:pt x="5944870" y="165100"/>
                    <a:pt x="5886450" y="140970"/>
                    <a:pt x="5888990" y="133350"/>
                  </a:cubicBezTo>
                  <a:cubicBezTo>
                    <a:pt x="5891530" y="119380"/>
                    <a:pt x="6061710" y="135890"/>
                    <a:pt x="6121400" y="128270"/>
                  </a:cubicBezTo>
                  <a:cubicBezTo>
                    <a:pt x="6158230" y="123190"/>
                    <a:pt x="6178550" y="120650"/>
                    <a:pt x="6210300" y="105410"/>
                  </a:cubicBezTo>
                  <a:cubicBezTo>
                    <a:pt x="6254750" y="85090"/>
                    <a:pt x="6314440" y="1270"/>
                    <a:pt x="6360160" y="1270"/>
                  </a:cubicBezTo>
                  <a:cubicBezTo>
                    <a:pt x="6396990" y="1270"/>
                    <a:pt x="6447790" y="41910"/>
                    <a:pt x="6459220" y="73660"/>
                  </a:cubicBezTo>
                  <a:cubicBezTo>
                    <a:pt x="6471920" y="105410"/>
                    <a:pt x="6449060" y="140970"/>
                    <a:pt x="6431280" y="191770"/>
                  </a:cubicBezTo>
                  <a:cubicBezTo>
                    <a:pt x="6395720" y="294640"/>
                    <a:pt x="6262370" y="530860"/>
                    <a:pt x="6228080" y="637540"/>
                  </a:cubicBezTo>
                  <a:cubicBezTo>
                    <a:pt x="6210300" y="693420"/>
                    <a:pt x="6216650" y="741680"/>
                    <a:pt x="6201410" y="770890"/>
                  </a:cubicBezTo>
                  <a:cubicBezTo>
                    <a:pt x="6191250" y="788670"/>
                    <a:pt x="6178550" y="801370"/>
                    <a:pt x="6163310" y="807720"/>
                  </a:cubicBezTo>
                  <a:cubicBezTo>
                    <a:pt x="6149340" y="814070"/>
                    <a:pt x="6126480" y="815340"/>
                    <a:pt x="6111240" y="810260"/>
                  </a:cubicBezTo>
                  <a:cubicBezTo>
                    <a:pt x="6096000" y="805180"/>
                    <a:pt x="6079490" y="791210"/>
                    <a:pt x="6070600" y="777240"/>
                  </a:cubicBezTo>
                  <a:cubicBezTo>
                    <a:pt x="6062980" y="763270"/>
                    <a:pt x="6061710" y="725170"/>
                    <a:pt x="6061710" y="7251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777240" y="618172"/>
            <a:ext cx="2752725" cy="1058227"/>
            <a:chOff x="0" y="0"/>
            <a:chExt cx="3670300" cy="141097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38100" y="50800"/>
              <a:ext cx="3599180" cy="1311910"/>
            </a:xfrm>
            <a:custGeom>
              <a:avLst/>
              <a:gdLst/>
              <a:ahLst/>
              <a:cxnLst/>
              <a:rect r="r" b="b" t="t" l="l"/>
              <a:pathLst>
                <a:path h="1311910" w="3599180">
                  <a:moveTo>
                    <a:pt x="12700" y="946150"/>
                  </a:moveTo>
                  <a:cubicBezTo>
                    <a:pt x="73660" y="825500"/>
                    <a:pt x="76200" y="828040"/>
                    <a:pt x="77470" y="825500"/>
                  </a:cubicBezTo>
                  <a:cubicBezTo>
                    <a:pt x="81280" y="821690"/>
                    <a:pt x="77470" y="810260"/>
                    <a:pt x="77470" y="798830"/>
                  </a:cubicBezTo>
                  <a:cubicBezTo>
                    <a:pt x="78740" y="779780"/>
                    <a:pt x="78740" y="745490"/>
                    <a:pt x="78740" y="717550"/>
                  </a:cubicBezTo>
                  <a:cubicBezTo>
                    <a:pt x="78740" y="689610"/>
                    <a:pt x="78740" y="662940"/>
                    <a:pt x="80010" y="633730"/>
                  </a:cubicBezTo>
                  <a:cubicBezTo>
                    <a:pt x="81280" y="604520"/>
                    <a:pt x="77470" y="572770"/>
                    <a:pt x="86360" y="541020"/>
                  </a:cubicBezTo>
                  <a:cubicBezTo>
                    <a:pt x="95250" y="504190"/>
                    <a:pt x="107950" y="449580"/>
                    <a:pt x="135890" y="424180"/>
                  </a:cubicBezTo>
                  <a:cubicBezTo>
                    <a:pt x="162560" y="401320"/>
                    <a:pt x="233680" y="389890"/>
                    <a:pt x="243840" y="391160"/>
                  </a:cubicBezTo>
                  <a:cubicBezTo>
                    <a:pt x="246380" y="391160"/>
                    <a:pt x="246380" y="392430"/>
                    <a:pt x="247650" y="392430"/>
                  </a:cubicBezTo>
                  <a:cubicBezTo>
                    <a:pt x="254000" y="391160"/>
                    <a:pt x="265430" y="349250"/>
                    <a:pt x="283210" y="342900"/>
                  </a:cubicBezTo>
                  <a:cubicBezTo>
                    <a:pt x="306070" y="335280"/>
                    <a:pt x="372110" y="375920"/>
                    <a:pt x="381000" y="373380"/>
                  </a:cubicBezTo>
                  <a:cubicBezTo>
                    <a:pt x="382270" y="373380"/>
                    <a:pt x="382270" y="372110"/>
                    <a:pt x="382270" y="370840"/>
                  </a:cubicBezTo>
                  <a:cubicBezTo>
                    <a:pt x="384810" y="368300"/>
                    <a:pt x="388620" y="363220"/>
                    <a:pt x="388620" y="363220"/>
                  </a:cubicBezTo>
                  <a:cubicBezTo>
                    <a:pt x="388620" y="363220"/>
                    <a:pt x="393700" y="359410"/>
                    <a:pt x="396240" y="356870"/>
                  </a:cubicBezTo>
                  <a:cubicBezTo>
                    <a:pt x="397510" y="355600"/>
                    <a:pt x="402590" y="351790"/>
                    <a:pt x="402590" y="351790"/>
                  </a:cubicBezTo>
                  <a:cubicBezTo>
                    <a:pt x="402590" y="351790"/>
                    <a:pt x="408940" y="349250"/>
                    <a:pt x="411480" y="347980"/>
                  </a:cubicBezTo>
                  <a:cubicBezTo>
                    <a:pt x="414020" y="346710"/>
                    <a:pt x="419100" y="344170"/>
                    <a:pt x="420370" y="344170"/>
                  </a:cubicBezTo>
                  <a:cubicBezTo>
                    <a:pt x="420370" y="344170"/>
                    <a:pt x="425450" y="342900"/>
                    <a:pt x="429260" y="341630"/>
                  </a:cubicBezTo>
                  <a:cubicBezTo>
                    <a:pt x="431800" y="341630"/>
                    <a:pt x="438150" y="340360"/>
                    <a:pt x="438150" y="340360"/>
                  </a:cubicBezTo>
                  <a:cubicBezTo>
                    <a:pt x="438150" y="340360"/>
                    <a:pt x="444500" y="340360"/>
                    <a:pt x="447040" y="340360"/>
                  </a:cubicBezTo>
                  <a:cubicBezTo>
                    <a:pt x="450850" y="340360"/>
                    <a:pt x="457200" y="340360"/>
                    <a:pt x="457200" y="340360"/>
                  </a:cubicBezTo>
                  <a:cubicBezTo>
                    <a:pt x="457200" y="340360"/>
                    <a:pt x="462280" y="342900"/>
                    <a:pt x="466090" y="342900"/>
                  </a:cubicBezTo>
                  <a:cubicBezTo>
                    <a:pt x="468630" y="344170"/>
                    <a:pt x="474980" y="345440"/>
                    <a:pt x="474980" y="345440"/>
                  </a:cubicBezTo>
                  <a:cubicBezTo>
                    <a:pt x="474980" y="345440"/>
                    <a:pt x="480060" y="349250"/>
                    <a:pt x="482600" y="350520"/>
                  </a:cubicBezTo>
                  <a:cubicBezTo>
                    <a:pt x="485140" y="351790"/>
                    <a:pt x="490220" y="355600"/>
                    <a:pt x="490220" y="355600"/>
                  </a:cubicBezTo>
                  <a:cubicBezTo>
                    <a:pt x="490220" y="355600"/>
                    <a:pt x="495300" y="359410"/>
                    <a:pt x="497840" y="361950"/>
                  </a:cubicBezTo>
                  <a:cubicBezTo>
                    <a:pt x="499110" y="364490"/>
                    <a:pt x="504190" y="368300"/>
                    <a:pt x="504190" y="368300"/>
                  </a:cubicBezTo>
                  <a:cubicBezTo>
                    <a:pt x="504190" y="368300"/>
                    <a:pt x="508000" y="373380"/>
                    <a:pt x="509270" y="375920"/>
                  </a:cubicBezTo>
                  <a:cubicBezTo>
                    <a:pt x="510540" y="378460"/>
                    <a:pt x="514350" y="383540"/>
                    <a:pt x="514350" y="383540"/>
                  </a:cubicBezTo>
                  <a:cubicBezTo>
                    <a:pt x="514350" y="383540"/>
                    <a:pt x="515620" y="389890"/>
                    <a:pt x="516890" y="392430"/>
                  </a:cubicBezTo>
                  <a:cubicBezTo>
                    <a:pt x="518160" y="396240"/>
                    <a:pt x="519430" y="401320"/>
                    <a:pt x="519430" y="401320"/>
                  </a:cubicBezTo>
                  <a:cubicBezTo>
                    <a:pt x="519430" y="401320"/>
                    <a:pt x="520700" y="407670"/>
                    <a:pt x="520700" y="411480"/>
                  </a:cubicBezTo>
                  <a:cubicBezTo>
                    <a:pt x="520700" y="412750"/>
                    <a:pt x="519430" y="416560"/>
                    <a:pt x="520700" y="417830"/>
                  </a:cubicBezTo>
                  <a:cubicBezTo>
                    <a:pt x="523240" y="419100"/>
                    <a:pt x="530860" y="416560"/>
                    <a:pt x="530860" y="416560"/>
                  </a:cubicBezTo>
                  <a:cubicBezTo>
                    <a:pt x="530860" y="416560"/>
                    <a:pt x="530860" y="417830"/>
                    <a:pt x="530860" y="416560"/>
                  </a:cubicBezTo>
                  <a:cubicBezTo>
                    <a:pt x="532130" y="416560"/>
                    <a:pt x="532130" y="393700"/>
                    <a:pt x="537210" y="389890"/>
                  </a:cubicBezTo>
                  <a:cubicBezTo>
                    <a:pt x="539750" y="386080"/>
                    <a:pt x="548640" y="391160"/>
                    <a:pt x="551180" y="388620"/>
                  </a:cubicBezTo>
                  <a:cubicBezTo>
                    <a:pt x="553720" y="387350"/>
                    <a:pt x="552450" y="383540"/>
                    <a:pt x="552450" y="379730"/>
                  </a:cubicBezTo>
                  <a:cubicBezTo>
                    <a:pt x="553720" y="377190"/>
                    <a:pt x="554990" y="370840"/>
                    <a:pt x="554990" y="370840"/>
                  </a:cubicBezTo>
                  <a:cubicBezTo>
                    <a:pt x="554990" y="370840"/>
                    <a:pt x="557530" y="364490"/>
                    <a:pt x="558800" y="361950"/>
                  </a:cubicBezTo>
                  <a:cubicBezTo>
                    <a:pt x="561340" y="359410"/>
                    <a:pt x="563880" y="354330"/>
                    <a:pt x="563880" y="353060"/>
                  </a:cubicBezTo>
                  <a:cubicBezTo>
                    <a:pt x="563880" y="353060"/>
                    <a:pt x="567690" y="349250"/>
                    <a:pt x="570230" y="346710"/>
                  </a:cubicBezTo>
                  <a:cubicBezTo>
                    <a:pt x="571500" y="344170"/>
                    <a:pt x="575310" y="339090"/>
                    <a:pt x="575310" y="339090"/>
                  </a:cubicBezTo>
                  <a:cubicBezTo>
                    <a:pt x="575310" y="339090"/>
                    <a:pt x="580390" y="335280"/>
                    <a:pt x="582930" y="334010"/>
                  </a:cubicBezTo>
                  <a:cubicBezTo>
                    <a:pt x="585470" y="331470"/>
                    <a:pt x="590550" y="327660"/>
                    <a:pt x="590550" y="327660"/>
                  </a:cubicBezTo>
                  <a:cubicBezTo>
                    <a:pt x="590550" y="327660"/>
                    <a:pt x="596900" y="325120"/>
                    <a:pt x="599440" y="325120"/>
                  </a:cubicBezTo>
                  <a:cubicBezTo>
                    <a:pt x="603250" y="323850"/>
                    <a:pt x="608330" y="321310"/>
                    <a:pt x="608330" y="321310"/>
                  </a:cubicBezTo>
                  <a:cubicBezTo>
                    <a:pt x="608330" y="321310"/>
                    <a:pt x="614680" y="320040"/>
                    <a:pt x="618490" y="320040"/>
                  </a:cubicBezTo>
                  <a:cubicBezTo>
                    <a:pt x="621030" y="318770"/>
                    <a:pt x="627380" y="318770"/>
                    <a:pt x="627380" y="318770"/>
                  </a:cubicBezTo>
                  <a:cubicBezTo>
                    <a:pt x="628650" y="318770"/>
                    <a:pt x="628650" y="317500"/>
                    <a:pt x="628650" y="317500"/>
                  </a:cubicBezTo>
                  <a:cubicBezTo>
                    <a:pt x="631190" y="317500"/>
                    <a:pt x="636270" y="314960"/>
                    <a:pt x="637540" y="314960"/>
                  </a:cubicBezTo>
                  <a:cubicBezTo>
                    <a:pt x="637540" y="314960"/>
                    <a:pt x="642620" y="314960"/>
                    <a:pt x="645160" y="314960"/>
                  </a:cubicBezTo>
                  <a:cubicBezTo>
                    <a:pt x="647700" y="314960"/>
                    <a:pt x="652780" y="314960"/>
                    <a:pt x="652780" y="314960"/>
                  </a:cubicBezTo>
                  <a:cubicBezTo>
                    <a:pt x="652780" y="314960"/>
                    <a:pt x="659130" y="314960"/>
                    <a:pt x="661670" y="316230"/>
                  </a:cubicBezTo>
                  <a:cubicBezTo>
                    <a:pt x="664210" y="316230"/>
                    <a:pt x="669290" y="317500"/>
                    <a:pt x="669290" y="317500"/>
                  </a:cubicBezTo>
                  <a:cubicBezTo>
                    <a:pt x="669290" y="317500"/>
                    <a:pt x="674370" y="320040"/>
                    <a:pt x="676910" y="321310"/>
                  </a:cubicBezTo>
                  <a:cubicBezTo>
                    <a:pt x="679450" y="322580"/>
                    <a:pt x="684530" y="323850"/>
                    <a:pt x="684530" y="323850"/>
                  </a:cubicBezTo>
                  <a:cubicBezTo>
                    <a:pt x="684530" y="323850"/>
                    <a:pt x="688340" y="327660"/>
                    <a:pt x="690880" y="328930"/>
                  </a:cubicBezTo>
                  <a:cubicBezTo>
                    <a:pt x="692150" y="331470"/>
                    <a:pt x="697230" y="334010"/>
                    <a:pt x="697230" y="334010"/>
                  </a:cubicBezTo>
                  <a:cubicBezTo>
                    <a:pt x="697230" y="334010"/>
                    <a:pt x="697230" y="335280"/>
                    <a:pt x="697230" y="335280"/>
                  </a:cubicBezTo>
                  <a:cubicBezTo>
                    <a:pt x="701040" y="336550"/>
                    <a:pt x="730250" y="327660"/>
                    <a:pt x="735330" y="321310"/>
                  </a:cubicBezTo>
                  <a:cubicBezTo>
                    <a:pt x="737870" y="316230"/>
                    <a:pt x="730250" y="309880"/>
                    <a:pt x="732790" y="304800"/>
                  </a:cubicBezTo>
                  <a:cubicBezTo>
                    <a:pt x="740410" y="294640"/>
                    <a:pt x="807720" y="295910"/>
                    <a:pt x="814070" y="290830"/>
                  </a:cubicBezTo>
                  <a:cubicBezTo>
                    <a:pt x="815340" y="289560"/>
                    <a:pt x="814070" y="288290"/>
                    <a:pt x="814070" y="287020"/>
                  </a:cubicBezTo>
                  <a:cubicBezTo>
                    <a:pt x="815340" y="284480"/>
                    <a:pt x="816610" y="279400"/>
                    <a:pt x="816610" y="279400"/>
                  </a:cubicBezTo>
                  <a:cubicBezTo>
                    <a:pt x="816610" y="279400"/>
                    <a:pt x="819150" y="275590"/>
                    <a:pt x="820420" y="273050"/>
                  </a:cubicBezTo>
                  <a:cubicBezTo>
                    <a:pt x="821690" y="270510"/>
                    <a:pt x="822960" y="266700"/>
                    <a:pt x="822960" y="266700"/>
                  </a:cubicBezTo>
                  <a:cubicBezTo>
                    <a:pt x="822960" y="266700"/>
                    <a:pt x="826770" y="262890"/>
                    <a:pt x="828040" y="260350"/>
                  </a:cubicBezTo>
                  <a:cubicBezTo>
                    <a:pt x="830580" y="259080"/>
                    <a:pt x="833120" y="255270"/>
                    <a:pt x="833120" y="255270"/>
                  </a:cubicBezTo>
                  <a:cubicBezTo>
                    <a:pt x="833120" y="255270"/>
                    <a:pt x="836930" y="252730"/>
                    <a:pt x="839470" y="251460"/>
                  </a:cubicBezTo>
                  <a:cubicBezTo>
                    <a:pt x="842010" y="250190"/>
                    <a:pt x="845820" y="246380"/>
                    <a:pt x="845820" y="246380"/>
                  </a:cubicBezTo>
                  <a:cubicBezTo>
                    <a:pt x="845820" y="246380"/>
                    <a:pt x="850900" y="245110"/>
                    <a:pt x="853440" y="243840"/>
                  </a:cubicBezTo>
                  <a:cubicBezTo>
                    <a:pt x="854710" y="243840"/>
                    <a:pt x="859790" y="241300"/>
                    <a:pt x="859790" y="241300"/>
                  </a:cubicBezTo>
                  <a:cubicBezTo>
                    <a:pt x="859790" y="241300"/>
                    <a:pt x="864870" y="241300"/>
                    <a:pt x="867410" y="240030"/>
                  </a:cubicBezTo>
                  <a:cubicBezTo>
                    <a:pt x="869950" y="240030"/>
                    <a:pt x="875030" y="240030"/>
                    <a:pt x="875030" y="240030"/>
                  </a:cubicBezTo>
                  <a:cubicBezTo>
                    <a:pt x="875030" y="240030"/>
                    <a:pt x="928370" y="238760"/>
                    <a:pt x="953770" y="238760"/>
                  </a:cubicBezTo>
                  <a:cubicBezTo>
                    <a:pt x="977900" y="238760"/>
                    <a:pt x="1000760" y="243840"/>
                    <a:pt x="1026160" y="238760"/>
                  </a:cubicBezTo>
                  <a:cubicBezTo>
                    <a:pt x="1054100" y="233680"/>
                    <a:pt x="1083310" y="217170"/>
                    <a:pt x="1112520" y="207010"/>
                  </a:cubicBezTo>
                  <a:cubicBezTo>
                    <a:pt x="1143000" y="196850"/>
                    <a:pt x="1173480" y="182880"/>
                    <a:pt x="1202690" y="177800"/>
                  </a:cubicBezTo>
                  <a:cubicBezTo>
                    <a:pt x="1230630" y="172720"/>
                    <a:pt x="1256030" y="177800"/>
                    <a:pt x="1282700" y="176530"/>
                  </a:cubicBezTo>
                  <a:cubicBezTo>
                    <a:pt x="1310640" y="175260"/>
                    <a:pt x="1342390" y="176530"/>
                    <a:pt x="1366520" y="171450"/>
                  </a:cubicBezTo>
                  <a:cubicBezTo>
                    <a:pt x="1385570" y="168910"/>
                    <a:pt x="1403350" y="166370"/>
                    <a:pt x="1417320" y="156210"/>
                  </a:cubicBezTo>
                  <a:cubicBezTo>
                    <a:pt x="1433830" y="144780"/>
                    <a:pt x="1437640" y="120650"/>
                    <a:pt x="1455420" y="105410"/>
                  </a:cubicBezTo>
                  <a:cubicBezTo>
                    <a:pt x="1478280" y="86360"/>
                    <a:pt x="1517650" y="60960"/>
                    <a:pt x="1549400" y="57150"/>
                  </a:cubicBezTo>
                  <a:cubicBezTo>
                    <a:pt x="1579880" y="52070"/>
                    <a:pt x="1623060" y="54610"/>
                    <a:pt x="1640840" y="73660"/>
                  </a:cubicBezTo>
                  <a:cubicBezTo>
                    <a:pt x="1659890" y="93980"/>
                    <a:pt x="1638300" y="163830"/>
                    <a:pt x="1653540" y="175260"/>
                  </a:cubicBezTo>
                  <a:cubicBezTo>
                    <a:pt x="1663700" y="184150"/>
                    <a:pt x="1681480" y="172720"/>
                    <a:pt x="1700530" y="171450"/>
                  </a:cubicBezTo>
                  <a:cubicBezTo>
                    <a:pt x="1725930" y="170180"/>
                    <a:pt x="1770380" y="175260"/>
                    <a:pt x="1794510" y="166370"/>
                  </a:cubicBezTo>
                  <a:cubicBezTo>
                    <a:pt x="1812290" y="158750"/>
                    <a:pt x="1819910" y="147320"/>
                    <a:pt x="1836420" y="134620"/>
                  </a:cubicBezTo>
                  <a:cubicBezTo>
                    <a:pt x="1859280" y="115570"/>
                    <a:pt x="1893570" y="83820"/>
                    <a:pt x="1921510" y="62230"/>
                  </a:cubicBezTo>
                  <a:cubicBezTo>
                    <a:pt x="1946910" y="41910"/>
                    <a:pt x="1993900" y="8890"/>
                    <a:pt x="1995170" y="7620"/>
                  </a:cubicBezTo>
                  <a:cubicBezTo>
                    <a:pt x="1995170" y="7620"/>
                    <a:pt x="2000250" y="6350"/>
                    <a:pt x="2002790" y="5080"/>
                  </a:cubicBezTo>
                  <a:cubicBezTo>
                    <a:pt x="2005330" y="3810"/>
                    <a:pt x="2010410" y="2540"/>
                    <a:pt x="2010410" y="2540"/>
                  </a:cubicBezTo>
                  <a:cubicBezTo>
                    <a:pt x="2010410" y="2540"/>
                    <a:pt x="2015490" y="1270"/>
                    <a:pt x="2018030" y="1270"/>
                  </a:cubicBezTo>
                  <a:cubicBezTo>
                    <a:pt x="2020570" y="1270"/>
                    <a:pt x="2025650" y="0"/>
                    <a:pt x="2025650" y="0"/>
                  </a:cubicBezTo>
                  <a:cubicBezTo>
                    <a:pt x="2026920" y="0"/>
                    <a:pt x="2032000" y="1270"/>
                    <a:pt x="2034540" y="1270"/>
                  </a:cubicBezTo>
                  <a:cubicBezTo>
                    <a:pt x="2037080" y="1270"/>
                    <a:pt x="2042160" y="2540"/>
                    <a:pt x="2042160" y="2540"/>
                  </a:cubicBezTo>
                  <a:cubicBezTo>
                    <a:pt x="2042160" y="2540"/>
                    <a:pt x="2047240" y="3810"/>
                    <a:pt x="2049780" y="5080"/>
                  </a:cubicBezTo>
                  <a:cubicBezTo>
                    <a:pt x="2052320" y="6350"/>
                    <a:pt x="2057400" y="7620"/>
                    <a:pt x="2057400" y="8890"/>
                  </a:cubicBezTo>
                  <a:cubicBezTo>
                    <a:pt x="2057400" y="8890"/>
                    <a:pt x="2062480" y="11430"/>
                    <a:pt x="2063750" y="12700"/>
                  </a:cubicBezTo>
                  <a:cubicBezTo>
                    <a:pt x="2066290" y="13970"/>
                    <a:pt x="2071370" y="17780"/>
                    <a:pt x="2071370" y="17780"/>
                  </a:cubicBezTo>
                  <a:cubicBezTo>
                    <a:pt x="2071370" y="17780"/>
                    <a:pt x="2075180" y="21590"/>
                    <a:pt x="2076450" y="24130"/>
                  </a:cubicBezTo>
                  <a:cubicBezTo>
                    <a:pt x="2077720" y="25400"/>
                    <a:pt x="2081530" y="30480"/>
                    <a:pt x="2081530" y="30480"/>
                  </a:cubicBezTo>
                  <a:cubicBezTo>
                    <a:pt x="2081530" y="30480"/>
                    <a:pt x="2084070" y="34290"/>
                    <a:pt x="2085340" y="36830"/>
                  </a:cubicBezTo>
                  <a:cubicBezTo>
                    <a:pt x="2086610" y="39370"/>
                    <a:pt x="2089150" y="44450"/>
                    <a:pt x="2089150" y="44450"/>
                  </a:cubicBezTo>
                  <a:cubicBezTo>
                    <a:pt x="2089150" y="44450"/>
                    <a:pt x="2090420" y="49530"/>
                    <a:pt x="2091690" y="52070"/>
                  </a:cubicBezTo>
                  <a:cubicBezTo>
                    <a:pt x="2091690" y="54610"/>
                    <a:pt x="2092960" y="59690"/>
                    <a:pt x="2092960" y="60960"/>
                  </a:cubicBezTo>
                  <a:cubicBezTo>
                    <a:pt x="2092960" y="60960"/>
                    <a:pt x="2092960" y="66040"/>
                    <a:pt x="2092960" y="68580"/>
                  </a:cubicBezTo>
                  <a:cubicBezTo>
                    <a:pt x="2092960" y="71120"/>
                    <a:pt x="2092960" y="76200"/>
                    <a:pt x="2092960" y="76200"/>
                  </a:cubicBezTo>
                  <a:cubicBezTo>
                    <a:pt x="2092960" y="76200"/>
                    <a:pt x="2091690" y="82550"/>
                    <a:pt x="2090420" y="85090"/>
                  </a:cubicBezTo>
                  <a:cubicBezTo>
                    <a:pt x="2090420" y="87630"/>
                    <a:pt x="2089150" y="92710"/>
                    <a:pt x="2089150" y="92710"/>
                  </a:cubicBezTo>
                  <a:cubicBezTo>
                    <a:pt x="2089150" y="92710"/>
                    <a:pt x="2086610" y="97790"/>
                    <a:pt x="2085340" y="100330"/>
                  </a:cubicBezTo>
                  <a:cubicBezTo>
                    <a:pt x="2084070" y="101600"/>
                    <a:pt x="2081530" y="106680"/>
                    <a:pt x="2081530" y="106680"/>
                  </a:cubicBezTo>
                  <a:cubicBezTo>
                    <a:pt x="2081530" y="106680"/>
                    <a:pt x="2077720" y="110490"/>
                    <a:pt x="2076450" y="113030"/>
                  </a:cubicBezTo>
                  <a:cubicBezTo>
                    <a:pt x="2073910" y="115570"/>
                    <a:pt x="2070100" y="119380"/>
                    <a:pt x="2070100" y="119380"/>
                  </a:cubicBezTo>
                  <a:cubicBezTo>
                    <a:pt x="2070100" y="119380"/>
                    <a:pt x="2066290" y="121920"/>
                    <a:pt x="2063750" y="123190"/>
                  </a:cubicBezTo>
                  <a:cubicBezTo>
                    <a:pt x="2061210" y="125730"/>
                    <a:pt x="2057400" y="128270"/>
                    <a:pt x="2057400" y="128270"/>
                  </a:cubicBezTo>
                  <a:cubicBezTo>
                    <a:pt x="2056130" y="128270"/>
                    <a:pt x="2021840" y="156210"/>
                    <a:pt x="2024380" y="161290"/>
                  </a:cubicBezTo>
                  <a:cubicBezTo>
                    <a:pt x="2025650" y="165100"/>
                    <a:pt x="2043430" y="157480"/>
                    <a:pt x="2056130" y="162560"/>
                  </a:cubicBezTo>
                  <a:cubicBezTo>
                    <a:pt x="2081530" y="172720"/>
                    <a:pt x="2134870" y="227330"/>
                    <a:pt x="2152650" y="241300"/>
                  </a:cubicBezTo>
                  <a:cubicBezTo>
                    <a:pt x="2160270" y="247650"/>
                    <a:pt x="2160270" y="250190"/>
                    <a:pt x="2166620" y="254000"/>
                  </a:cubicBezTo>
                  <a:cubicBezTo>
                    <a:pt x="2180590" y="260350"/>
                    <a:pt x="2223770" y="256540"/>
                    <a:pt x="2239010" y="262890"/>
                  </a:cubicBezTo>
                  <a:cubicBezTo>
                    <a:pt x="2249170" y="265430"/>
                    <a:pt x="2250440" y="270510"/>
                    <a:pt x="2259330" y="273050"/>
                  </a:cubicBezTo>
                  <a:cubicBezTo>
                    <a:pt x="2274570" y="276860"/>
                    <a:pt x="2308860" y="273050"/>
                    <a:pt x="2326640" y="273050"/>
                  </a:cubicBezTo>
                  <a:cubicBezTo>
                    <a:pt x="2338070" y="273050"/>
                    <a:pt x="2352040" y="276860"/>
                    <a:pt x="2354580" y="273050"/>
                  </a:cubicBezTo>
                  <a:cubicBezTo>
                    <a:pt x="2357120" y="271780"/>
                    <a:pt x="2354580" y="267970"/>
                    <a:pt x="2354580" y="265430"/>
                  </a:cubicBezTo>
                  <a:cubicBezTo>
                    <a:pt x="2354580" y="262890"/>
                    <a:pt x="2353310" y="259080"/>
                    <a:pt x="2354580" y="256540"/>
                  </a:cubicBezTo>
                  <a:cubicBezTo>
                    <a:pt x="2354580" y="255270"/>
                    <a:pt x="2354580" y="254000"/>
                    <a:pt x="2354580" y="252730"/>
                  </a:cubicBezTo>
                  <a:cubicBezTo>
                    <a:pt x="2354580" y="251460"/>
                    <a:pt x="2354580" y="250190"/>
                    <a:pt x="2354580" y="248920"/>
                  </a:cubicBezTo>
                  <a:cubicBezTo>
                    <a:pt x="2355850" y="246380"/>
                    <a:pt x="2357120" y="242570"/>
                    <a:pt x="2357120" y="240030"/>
                  </a:cubicBezTo>
                  <a:cubicBezTo>
                    <a:pt x="2358390" y="237490"/>
                    <a:pt x="2358390" y="233680"/>
                    <a:pt x="2359660" y="232410"/>
                  </a:cubicBezTo>
                  <a:cubicBezTo>
                    <a:pt x="2359660" y="229870"/>
                    <a:pt x="2360930" y="229870"/>
                    <a:pt x="2362200" y="228600"/>
                  </a:cubicBezTo>
                  <a:cubicBezTo>
                    <a:pt x="2362200" y="227330"/>
                    <a:pt x="2362200" y="226060"/>
                    <a:pt x="2363470" y="224790"/>
                  </a:cubicBezTo>
                  <a:cubicBezTo>
                    <a:pt x="2364740" y="222250"/>
                    <a:pt x="2367280" y="219710"/>
                    <a:pt x="2368550" y="217170"/>
                  </a:cubicBezTo>
                  <a:cubicBezTo>
                    <a:pt x="2369820" y="214630"/>
                    <a:pt x="2371090" y="212090"/>
                    <a:pt x="2372360" y="209550"/>
                  </a:cubicBezTo>
                  <a:cubicBezTo>
                    <a:pt x="2373630" y="208280"/>
                    <a:pt x="2374900" y="208280"/>
                    <a:pt x="2376170" y="207010"/>
                  </a:cubicBezTo>
                  <a:cubicBezTo>
                    <a:pt x="2377440" y="205740"/>
                    <a:pt x="2377440" y="204470"/>
                    <a:pt x="2378710" y="203200"/>
                  </a:cubicBezTo>
                  <a:cubicBezTo>
                    <a:pt x="2379980" y="201930"/>
                    <a:pt x="2383790" y="200660"/>
                    <a:pt x="2385060" y="199390"/>
                  </a:cubicBezTo>
                  <a:cubicBezTo>
                    <a:pt x="2387600" y="196850"/>
                    <a:pt x="2390140" y="194310"/>
                    <a:pt x="2392680" y="193040"/>
                  </a:cubicBezTo>
                  <a:cubicBezTo>
                    <a:pt x="2393950" y="193040"/>
                    <a:pt x="2395220" y="191770"/>
                    <a:pt x="2396490" y="191770"/>
                  </a:cubicBezTo>
                  <a:cubicBezTo>
                    <a:pt x="2397760" y="190500"/>
                    <a:pt x="2397760" y="190500"/>
                    <a:pt x="2400300" y="189230"/>
                  </a:cubicBezTo>
                  <a:cubicBezTo>
                    <a:pt x="2401570" y="187960"/>
                    <a:pt x="2405380" y="187960"/>
                    <a:pt x="2407920" y="186690"/>
                  </a:cubicBezTo>
                  <a:cubicBezTo>
                    <a:pt x="2410460" y="185420"/>
                    <a:pt x="2414270" y="184150"/>
                    <a:pt x="2415540" y="184150"/>
                  </a:cubicBezTo>
                  <a:cubicBezTo>
                    <a:pt x="2418080" y="182880"/>
                    <a:pt x="2419350" y="184150"/>
                    <a:pt x="2420620" y="182880"/>
                  </a:cubicBezTo>
                  <a:cubicBezTo>
                    <a:pt x="2421890" y="182880"/>
                    <a:pt x="2423160" y="182880"/>
                    <a:pt x="2424430" y="182880"/>
                  </a:cubicBezTo>
                  <a:cubicBezTo>
                    <a:pt x="2426970" y="181610"/>
                    <a:pt x="2430780" y="182880"/>
                    <a:pt x="2433320" y="182880"/>
                  </a:cubicBezTo>
                  <a:cubicBezTo>
                    <a:pt x="2435860" y="182880"/>
                    <a:pt x="2439670" y="181610"/>
                    <a:pt x="2442210" y="182880"/>
                  </a:cubicBezTo>
                  <a:cubicBezTo>
                    <a:pt x="2443480" y="182880"/>
                    <a:pt x="2444750" y="182880"/>
                    <a:pt x="2446020" y="182880"/>
                  </a:cubicBezTo>
                  <a:cubicBezTo>
                    <a:pt x="2447290" y="184150"/>
                    <a:pt x="2448560" y="182880"/>
                    <a:pt x="2449830" y="184150"/>
                  </a:cubicBezTo>
                  <a:cubicBezTo>
                    <a:pt x="2452370" y="184150"/>
                    <a:pt x="2454910" y="185420"/>
                    <a:pt x="2458720" y="186690"/>
                  </a:cubicBezTo>
                  <a:cubicBezTo>
                    <a:pt x="2461260" y="187960"/>
                    <a:pt x="2463800" y="187960"/>
                    <a:pt x="2466340" y="189230"/>
                  </a:cubicBezTo>
                  <a:cubicBezTo>
                    <a:pt x="2467610" y="189230"/>
                    <a:pt x="2468880" y="190500"/>
                    <a:pt x="2470150" y="191770"/>
                  </a:cubicBezTo>
                  <a:cubicBezTo>
                    <a:pt x="2471420" y="191770"/>
                    <a:pt x="2472690" y="191770"/>
                    <a:pt x="2473960" y="193040"/>
                  </a:cubicBezTo>
                  <a:cubicBezTo>
                    <a:pt x="2476500" y="194310"/>
                    <a:pt x="2477770" y="196850"/>
                    <a:pt x="2480310" y="198120"/>
                  </a:cubicBezTo>
                  <a:cubicBezTo>
                    <a:pt x="2482850" y="200660"/>
                    <a:pt x="2486660" y="201930"/>
                    <a:pt x="2487930" y="203200"/>
                  </a:cubicBezTo>
                  <a:cubicBezTo>
                    <a:pt x="2489200" y="204470"/>
                    <a:pt x="2489200" y="205740"/>
                    <a:pt x="2490470" y="207010"/>
                  </a:cubicBezTo>
                  <a:cubicBezTo>
                    <a:pt x="2491740" y="208280"/>
                    <a:pt x="2493010" y="208280"/>
                    <a:pt x="2494280" y="209550"/>
                  </a:cubicBezTo>
                  <a:cubicBezTo>
                    <a:pt x="2495550" y="212090"/>
                    <a:pt x="2496820" y="214630"/>
                    <a:pt x="2498090" y="217170"/>
                  </a:cubicBezTo>
                  <a:cubicBezTo>
                    <a:pt x="2499360" y="219710"/>
                    <a:pt x="2501900" y="222250"/>
                    <a:pt x="2503170" y="223520"/>
                  </a:cubicBezTo>
                  <a:cubicBezTo>
                    <a:pt x="2504440" y="224790"/>
                    <a:pt x="2504440" y="227330"/>
                    <a:pt x="2504440" y="228600"/>
                  </a:cubicBezTo>
                  <a:cubicBezTo>
                    <a:pt x="2505710" y="229870"/>
                    <a:pt x="2506980" y="229870"/>
                    <a:pt x="2506980" y="231140"/>
                  </a:cubicBezTo>
                  <a:cubicBezTo>
                    <a:pt x="2508250" y="233680"/>
                    <a:pt x="2508250" y="237490"/>
                    <a:pt x="2508250" y="240030"/>
                  </a:cubicBezTo>
                  <a:cubicBezTo>
                    <a:pt x="2509520" y="242570"/>
                    <a:pt x="2510790" y="245110"/>
                    <a:pt x="2512060" y="247650"/>
                  </a:cubicBezTo>
                  <a:cubicBezTo>
                    <a:pt x="2512060" y="250190"/>
                    <a:pt x="2512060" y="254000"/>
                    <a:pt x="2512060" y="255270"/>
                  </a:cubicBezTo>
                  <a:cubicBezTo>
                    <a:pt x="2512060" y="256540"/>
                    <a:pt x="2512060" y="256540"/>
                    <a:pt x="2512060" y="256540"/>
                  </a:cubicBezTo>
                  <a:cubicBezTo>
                    <a:pt x="2512060" y="256540"/>
                    <a:pt x="2512060" y="256540"/>
                    <a:pt x="2512060" y="257810"/>
                  </a:cubicBezTo>
                  <a:cubicBezTo>
                    <a:pt x="2512060" y="261620"/>
                    <a:pt x="2505710" y="297180"/>
                    <a:pt x="2517140" y="311150"/>
                  </a:cubicBezTo>
                  <a:cubicBezTo>
                    <a:pt x="2534920" y="335280"/>
                    <a:pt x="2603500" y="334010"/>
                    <a:pt x="2636520" y="360680"/>
                  </a:cubicBezTo>
                  <a:cubicBezTo>
                    <a:pt x="2670810" y="387350"/>
                    <a:pt x="2696210" y="435610"/>
                    <a:pt x="2716530" y="469900"/>
                  </a:cubicBezTo>
                  <a:cubicBezTo>
                    <a:pt x="2733040" y="496570"/>
                    <a:pt x="2741930" y="520700"/>
                    <a:pt x="2755900" y="543560"/>
                  </a:cubicBezTo>
                  <a:cubicBezTo>
                    <a:pt x="2768600" y="566420"/>
                    <a:pt x="2783840" y="585470"/>
                    <a:pt x="2797810" y="608330"/>
                  </a:cubicBezTo>
                  <a:cubicBezTo>
                    <a:pt x="2811780" y="632460"/>
                    <a:pt x="2820670" y="661670"/>
                    <a:pt x="2842260" y="688340"/>
                  </a:cubicBezTo>
                  <a:cubicBezTo>
                    <a:pt x="2867660" y="720090"/>
                    <a:pt x="2913380" y="753110"/>
                    <a:pt x="2945130" y="778510"/>
                  </a:cubicBezTo>
                  <a:cubicBezTo>
                    <a:pt x="2971800" y="800100"/>
                    <a:pt x="3011170" y="828040"/>
                    <a:pt x="3021330" y="833120"/>
                  </a:cubicBezTo>
                  <a:cubicBezTo>
                    <a:pt x="3023870" y="834390"/>
                    <a:pt x="3022600" y="834390"/>
                    <a:pt x="3025140" y="834390"/>
                  </a:cubicBezTo>
                  <a:cubicBezTo>
                    <a:pt x="3036570" y="836930"/>
                    <a:pt x="3088640" y="835660"/>
                    <a:pt x="3121660" y="835660"/>
                  </a:cubicBezTo>
                  <a:cubicBezTo>
                    <a:pt x="3155950" y="835660"/>
                    <a:pt x="3195320" y="834390"/>
                    <a:pt x="3229610" y="834390"/>
                  </a:cubicBezTo>
                  <a:cubicBezTo>
                    <a:pt x="3260090" y="835660"/>
                    <a:pt x="3282950" y="833120"/>
                    <a:pt x="3317240" y="836930"/>
                  </a:cubicBezTo>
                  <a:cubicBezTo>
                    <a:pt x="3366770" y="843280"/>
                    <a:pt x="3449320" y="852170"/>
                    <a:pt x="3493770" y="875030"/>
                  </a:cubicBezTo>
                  <a:cubicBezTo>
                    <a:pt x="3528060" y="891540"/>
                    <a:pt x="3556000" y="909320"/>
                    <a:pt x="3571240" y="939800"/>
                  </a:cubicBezTo>
                  <a:cubicBezTo>
                    <a:pt x="3590290" y="977900"/>
                    <a:pt x="3599180" y="1057910"/>
                    <a:pt x="3580130" y="1096010"/>
                  </a:cubicBezTo>
                  <a:cubicBezTo>
                    <a:pt x="3564890" y="1129030"/>
                    <a:pt x="3520440" y="1145540"/>
                    <a:pt x="3482340" y="1162050"/>
                  </a:cubicBezTo>
                  <a:cubicBezTo>
                    <a:pt x="3439160" y="1179830"/>
                    <a:pt x="3378200" y="1187450"/>
                    <a:pt x="3332480" y="1191260"/>
                  </a:cubicBezTo>
                  <a:cubicBezTo>
                    <a:pt x="3296920" y="1195070"/>
                    <a:pt x="3268980" y="1189990"/>
                    <a:pt x="3233420" y="1189990"/>
                  </a:cubicBezTo>
                  <a:cubicBezTo>
                    <a:pt x="3194050" y="1189990"/>
                    <a:pt x="3144520" y="1189990"/>
                    <a:pt x="3107690" y="1189990"/>
                  </a:cubicBezTo>
                  <a:cubicBezTo>
                    <a:pt x="3078480" y="1189990"/>
                    <a:pt x="3059430" y="1189990"/>
                    <a:pt x="3030220" y="1189990"/>
                  </a:cubicBezTo>
                  <a:cubicBezTo>
                    <a:pt x="2993390" y="1189990"/>
                    <a:pt x="2941320" y="1188720"/>
                    <a:pt x="2904490" y="1188720"/>
                  </a:cubicBezTo>
                  <a:cubicBezTo>
                    <a:pt x="2875280" y="1188720"/>
                    <a:pt x="2856230" y="1188720"/>
                    <a:pt x="2827020" y="1188720"/>
                  </a:cubicBezTo>
                  <a:cubicBezTo>
                    <a:pt x="2790190" y="1188720"/>
                    <a:pt x="2736850" y="1187450"/>
                    <a:pt x="2698750" y="1187450"/>
                  </a:cubicBezTo>
                  <a:cubicBezTo>
                    <a:pt x="2669540" y="1187450"/>
                    <a:pt x="2645410" y="1187450"/>
                    <a:pt x="2618740" y="1187450"/>
                  </a:cubicBezTo>
                  <a:cubicBezTo>
                    <a:pt x="2593340" y="1186180"/>
                    <a:pt x="2570480" y="1187450"/>
                    <a:pt x="2541270" y="1186180"/>
                  </a:cubicBezTo>
                  <a:cubicBezTo>
                    <a:pt x="2503170" y="1184910"/>
                    <a:pt x="2447290" y="1182370"/>
                    <a:pt x="2407920" y="1177290"/>
                  </a:cubicBezTo>
                  <a:cubicBezTo>
                    <a:pt x="2374900" y="1173480"/>
                    <a:pt x="2348230" y="1169670"/>
                    <a:pt x="2317750" y="1163320"/>
                  </a:cubicBezTo>
                  <a:cubicBezTo>
                    <a:pt x="2282190" y="1156970"/>
                    <a:pt x="2240280" y="1144270"/>
                    <a:pt x="2207260" y="1139190"/>
                  </a:cubicBezTo>
                  <a:cubicBezTo>
                    <a:pt x="2178050" y="1135380"/>
                    <a:pt x="2150110" y="1125220"/>
                    <a:pt x="2128520" y="1134110"/>
                  </a:cubicBezTo>
                  <a:cubicBezTo>
                    <a:pt x="2105660" y="1144270"/>
                    <a:pt x="2098040" y="1182370"/>
                    <a:pt x="2072640" y="1197610"/>
                  </a:cubicBezTo>
                  <a:cubicBezTo>
                    <a:pt x="2042160" y="1216660"/>
                    <a:pt x="1990090" y="1223010"/>
                    <a:pt x="1948180" y="1228090"/>
                  </a:cubicBezTo>
                  <a:cubicBezTo>
                    <a:pt x="1908810" y="1233170"/>
                    <a:pt x="1856740" y="1226820"/>
                    <a:pt x="1828800" y="1226820"/>
                  </a:cubicBezTo>
                  <a:cubicBezTo>
                    <a:pt x="1813560" y="1226820"/>
                    <a:pt x="1805940" y="1224280"/>
                    <a:pt x="1794510" y="1225550"/>
                  </a:cubicBezTo>
                  <a:cubicBezTo>
                    <a:pt x="1780540" y="1228090"/>
                    <a:pt x="1769110" y="1234440"/>
                    <a:pt x="1752600" y="1239520"/>
                  </a:cubicBezTo>
                  <a:cubicBezTo>
                    <a:pt x="1727200" y="1248410"/>
                    <a:pt x="1691640" y="1262380"/>
                    <a:pt x="1658620" y="1267460"/>
                  </a:cubicBezTo>
                  <a:cubicBezTo>
                    <a:pt x="1623060" y="1273810"/>
                    <a:pt x="1581150" y="1271270"/>
                    <a:pt x="1543050" y="1273810"/>
                  </a:cubicBezTo>
                  <a:cubicBezTo>
                    <a:pt x="1507490" y="1276350"/>
                    <a:pt x="1474470" y="1277620"/>
                    <a:pt x="1437640" y="1282700"/>
                  </a:cubicBezTo>
                  <a:cubicBezTo>
                    <a:pt x="1399540" y="1289050"/>
                    <a:pt x="1353820" y="1305560"/>
                    <a:pt x="1316990" y="1309370"/>
                  </a:cubicBezTo>
                  <a:cubicBezTo>
                    <a:pt x="1287780" y="1311910"/>
                    <a:pt x="1262380" y="1309370"/>
                    <a:pt x="1234440" y="1308100"/>
                  </a:cubicBezTo>
                  <a:cubicBezTo>
                    <a:pt x="1206500" y="1308100"/>
                    <a:pt x="1179830" y="1311910"/>
                    <a:pt x="1149350" y="1306830"/>
                  </a:cubicBezTo>
                  <a:cubicBezTo>
                    <a:pt x="1112520" y="1301750"/>
                    <a:pt x="1031240" y="1271270"/>
                    <a:pt x="1031240" y="1271270"/>
                  </a:cubicBezTo>
                  <a:cubicBezTo>
                    <a:pt x="1031240" y="1271270"/>
                    <a:pt x="1024890" y="1272540"/>
                    <a:pt x="1022350" y="1273810"/>
                  </a:cubicBezTo>
                  <a:cubicBezTo>
                    <a:pt x="1019810" y="1275080"/>
                    <a:pt x="1014730" y="1277620"/>
                    <a:pt x="1013460" y="1277620"/>
                  </a:cubicBezTo>
                  <a:cubicBezTo>
                    <a:pt x="1013460" y="1277620"/>
                    <a:pt x="1008380" y="1277620"/>
                    <a:pt x="1005840" y="1277620"/>
                  </a:cubicBezTo>
                  <a:cubicBezTo>
                    <a:pt x="1002030" y="1277620"/>
                    <a:pt x="996950" y="1278890"/>
                    <a:pt x="996950" y="1278890"/>
                  </a:cubicBezTo>
                  <a:cubicBezTo>
                    <a:pt x="995680" y="1278890"/>
                    <a:pt x="990600" y="1277620"/>
                    <a:pt x="988060" y="1277620"/>
                  </a:cubicBezTo>
                  <a:cubicBezTo>
                    <a:pt x="984250" y="1277620"/>
                    <a:pt x="979170" y="1276350"/>
                    <a:pt x="979170" y="1276350"/>
                  </a:cubicBezTo>
                  <a:cubicBezTo>
                    <a:pt x="979170" y="1276350"/>
                    <a:pt x="972820" y="1273810"/>
                    <a:pt x="970280" y="1272540"/>
                  </a:cubicBezTo>
                  <a:cubicBezTo>
                    <a:pt x="967740" y="1272540"/>
                    <a:pt x="962660" y="1270000"/>
                    <a:pt x="962660" y="1270000"/>
                  </a:cubicBezTo>
                  <a:cubicBezTo>
                    <a:pt x="962660" y="1270000"/>
                    <a:pt x="957580" y="1266190"/>
                    <a:pt x="955040" y="1264920"/>
                  </a:cubicBezTo>
                  <a:cubicBezTo>
                    <a:pt x="952500" y="1262380"/>
                    <a:pt x="947420" y="1259840"/>
                    <a:pt x="947420" y="1259840"/>
                  </a:cubicBezTo>
                  <a:cubicBezTo>
                    <a:pt x="947420" y="1259840"/>
                    <a:pt x="943610" y="1254760"/>
                    <a:pt x="942340" y="1252220"/>
                  </a:cubicBezTo>
                  <a:cubicBezTo>
                    <a:pt x="939800" y="1250950"/>
                    <a:pt x="935990" y="1245870"/>
                    <a:pt x="935990" y="1245870"/>
                  </a:cubicBezTo>
                  <a:cubicBezTo>
                    <a:pt x="935990" y="1245870"/>
                    <a:pt x="933450" y="1240790"/>
                    <a:pt x="932180" y="1238250"/>
                  </a:cubicBezTo>
                  <a:cubicBezTo>
                    <a:pt x="930910" y="1235710"/>
                    <a:pt x="928370" y="1230630"/>
                    <a:pt x="928370" y="1230630"/>
                  </a:cubicBezTo>
                  <a:cubicBezTo>
                    <a:pt x="928370" y="1229360"/>
                    <a:pt x="927100" y="1224280"/>
                    <a:pt x="925830" y="1221740"/>
                  </a:cubicBezTo>
                  <a:cubicBezTo>
                    <a:pt x="925830" y="1217930"/>
                    <a:pt x="924560" y="1212850"/>
                    <a:pt x="924560" y="1212850"/>
                  </a:cubicBezTo>
                  <a:cubicBezTo>
                    <a:pt x="924560" y="1212850"/>
                    <a:pt x="924560" y="1205230"/>
                    <a:pt x="924560" y="1203960"/>
                  </a:cubicBezTo>
                  <a:cubicBezTo>
                    <a:pt x="924560" y="1203960"/>
                    <a:pt x="924560" y="1202690"/>
                    <a:pt x="924560" y="1202690"/>
                  </a:cubicBezTo>
                  <a:cubicBezTo>
                    <a:pt x="924560" y="1202690"/>
                    <a:pt x="923290" y="1203960"/>
                    <a:pt x="923290" y="1203960"/>
                  </a:cubicBezTo>
                  <a:cubicBezTo>
                    <a:pt x="922020" y="1203960"/>
                    <a:pt x="916940" y="1203960"/>
                    <a:pt x="914400" y="1203960"/>
                  </a:cubicBezTo>
                  <a:cubicBezTo>
                    <a:pt x="911860" y="1203960"/>
                    <a:pt x="906780" y="1203960"/>
                    <a:pt x="906780" y="1203960"/>
                  </a:cubicBezTo>
                  <a:cubicBezTo>
                    <a:pt x="906780" y="1203960"/>
                    <a:pt x="900430" y="1202690"/>
                    <a:pt x="897890" y="1201420"/>
                  </a:cubicBezTo>
                  <a:cubicBezTo>
                    <a:pt x="895350" y="1200150"/>
                    <a:pt x="890270" y="1198880"/>
                    <a:pt x="890270" y="1198880"/>
                  </a:cubicBezTo>
                  <a:cubicBezTo>
                    <a:pt x="890270" y="1198880"/>
                    <a:pt x="885190" y="1196340"/>
                    <a:pt x="882650" y="1195070"/>
                  </a:cubicBezTo>
                  <a:cubicBezTo>
                    <a:pt x="880110" y="1193800"/>
                    <a:pt x="876300" y="1191260"/>
                    <a:pt x="876300" y="1191260"/>
                  </a:cubicBezTo>
                  <a:cubicBezTo>
                    <a:pt x="876300" y="1191260"/>
                    <a:pt x="871220" y="1188720"/>
                    <a:pt x="869950" y="1186180"/>
                  </a:cubicBezTo>
                  <a:cubicBezTo>
                    <a:pt x="867410" y="1184910"/>
                    <a:pt x="863600" y="1181100"/>
                    <a:pt x="863600" y="1181100"/>
                  </a:cubicBezTo>
                  <a:cubicBezTo>
                    <a:pt x="863600" y="1181100"/>
                    <a:pt x="859790" y="1176020"/>
                    <a:pt x="858520" y="1174750"/>
                  </a:cubicBezTo>
                  <a:cubicBezTo>
                    <a:pt x="857250" y="1172210"/>
                    <a:pt x="854710" y="1167130"/>
                    <a:pt x="854710" y="1167130"/>
                  </a:cubicBezTo>
                  <a:cubicBezTo>
                    <a:pt x="854710" y="1167130"/>
                    <a:pt x="852170" y="1162050"/>
                    <a:pt x="850900" y="1159510"/>
                  </a:cubicBezTo>
                  <a:cubicBezTo>
                    <a:pt x="850900" y="1156970"/>
                    <a:pt x="848360" y="1151890"/>
                    <a:pt x="848360" y="1151890"/>
                  </a:cubicBezTo>
                  <a:cubicBezTo>
                    <a:pt x="848360" y="1151890"/>
                    <a:pt x="847090" y="1146810"/>
                    <a:pt x="847090" y="1144270"/>
                  </a:cubicBezTo>
                  <a:cubicBezTo>
                    <a:pt x="847090" y="1141730"/>
                    <a:pt x="847090" y="1139190"/>
                    <a:pt x="845820" y="1135380"/>
                  </a:cubicBezTo>
                  <a:cubicBezTo>
                    <a:pt x="844550" y="1129030"/>
                    <a:pt x="843280" y="1111250"/>
                    <a:pt x="839470" y="1107440"/>
                  </a:cubicBezTo>
                  <a:cubicBezTo>
                    <a:pt x="836930" y="1104900"/>
                    <a:pt x="835660" y="1106170"/>
                    <a:pt x="831850" y="1104900"/>
                  </a:cubicBezTo>
                  <a:cubicBezTo>
                    <a:pt x="820420" y="1103630"/>
                    <a:pt x="770890" y="1093470"/>
                    <a:pt x="759460" y="1104900"/>
                  </a:cubicBezTo>
                  <a:cubicBezTo>
                    <a:pt x="749300" y="1113790"/>
                    <a:pt x="759460" y="1155700"/>
                    <a:pt x="759460" y="1155700"/>
                  </a:cubicBezTo>
                  <a:cubicBezTo>
                    <a:pt x="759460" y="1155700"/>
                    <a:pt x="758190" y="1162050"/>
                    <a:pt x="758190" y="1164590"/>
                  </a:cubicBezTo>
                  <a:cubicBezTo>
                    <a:pt x="758190" y="1167130"/>
                    <a:pt x="756920" y="1173480"/>
                    <a:pt x="756920" y="1173480"/>
                  </a:cubicBezTo>
                  <a:cubicBezTo>
                    <a:pt x="756920" y="1173480"/>
                    <a:pt x="755650" y="1178560"/>
                    <a:pt x="754380" y="1181100"/>
                  </a:cubicBezTo>
                  <a:cubicBezTo>
                    <a:pt x="753110" y="1183640"/>
                    <a:pt x="750570" y="1188720"/>
                    <a:pt x="750570" y="1188720"/>
                  </a:cubicBezTo>
                  <a:cubicBezTo>
                    <a:pt x="750570" y="1188720"/>
                    <a:pt x="748030" y="1193800"/>
                    <a:pt x="746760" y="1196340"/>
                  </a:cubicBezTo>
                  <a:cubicBezTo>
                    <a:pt x="744220" y="1198880"/>
                    <a:pt x="741680" y="1202690"/>
                    <a:pt x="741680" y="1202690"/>
                  </a:cubicBezTo>
                  <a:cubicBezTo>
                    <a:pt x="741680" y="1202690"/>
                    <a:pt x="736600" y="1206500"/>
                    <a:pt x="735330" y="1209040"/>
                  </a:cubicBezTo>
                  <a:cubicBezTo>
                    <a:pt x="732790" y="1210310"/>
                    <a:pt x="728980" y="1214120"/>
                    <a:pt x="728980" y="1214120"/>
                  </a:cubicBezTo>
                  <a:cubicBezTo>
                    <a:pt x="728980" y="1214120"/>
                    <a:pt x="723900" y="1216660"/>
                    <a:pt x="721360" y="1219200"/>
                  </a:cubicBezTo>
                  <a:cubicBezTo>
                    <a:pt x="718820" y="1220470"/>
                    <a:pt x="713740" y="1223010"/>
                    <a:pt x="713740" y="1223010"/>
                  </a:cubicBezTo>
                  <a:cubicBezTo>
                    <a:pt x="713740" y="1223010"/>
                    <a:pt x="708660" y="1224280"/>
                    <a:pt x="704850" y="1224280"/>
                  </a:cubicBezTo>
                  <a:cubicBezTo>
                    <a:pt x="702310" y="1225550"/>
                    <a:pt x="697230" y="1226820"/>
                    <a:pt x="697230" y="1226820"/>
                  </a:cubicBezTo>
                  <a:cubicBezTo>
                    <a:pt x="697230" y="1226820"/>
                    <a:pt x="690880" y="1226820"/>
                    <a:pt x="688340" y="1226820"/>
                  </a:cubicBezTo>
                  <a:cubicBezTo>
                    <a:pt x="685800" y="1226820"/>
                    <a:pt x="680720" y="1226820"/>
                    <a:pt x="679450" y="1226820"/>
                  </a:cubicBezTo>
                  <a:cubicBezTo>
                    <a:pt x="679450" y="1226820"/>
                    <a:pt x="674370" y="1225550"/>
                    <a:pt x="671830" y="1224280"/>
                  </a:cubicBezTo>
                  <a:cubicBezTo>
                    <a:pt x="669290" y="1224280"/>
                    <a:pt x="664210" y="1223010"/>
                    <a:pt x="662940" y="1223010"/>
                  </a:cubicBezTo>
                  <a:cubicBezTo>
                    <a:pt x="662940" y="1223010"/>
                    <a:pt x="657860" y="1220470"/>
                    <a:pt x="655320" y="1219200"/>
                  </a:cubicBezTo>
                  <a:cubicBezTo>
                    <a:pt x="652780" y="1217930"/>
                    <a:pt x="648970" y="1215390"/>
                    <a:pt x="647700" y="1215390"/>
                  </a:cubicBezTo>
                  <a:cubicBezTo>
                    <a:pt x="647700" y="1215390"/>
                    <a:pt x="643890" y="1211580"/>
                    <a:pt x="641350" y="1209040"/>
                  </a:cubicBezTo>
                  <a:cubicBezTo>
                    <a:pt x="640080" y="1207770"/>
                    <a:pt x="635000" y="1203960"/>
                    <a:pt x="635000" y="1203960"/>
                  </a:cubicBezTo>
                  <a:cubicBezTo>
                    <a:pt x="635000" y="1203960"/>
                    <a:pt x="632460" y="1198880"/>
                    <a:pt x="631190" y="1196340"/>
                  </a:cubicBezTo>
                  <a:cubicBezTo>
                    <a:pt x="628650" y="1195070"/>
                    <a:pt x="626110" y="1189990"/>
                    <a:pt x="626110" y="1189990"/>
                  </a:cubicBezTo>
                  <a:cubicBezTo>
                    <a:pt x="626110" y="1189990"/>
                    <a:pt x="623570" y="1184910"/>
                    <a:pt x="622300" y="1182370"/>
                  </a:cubicBezTo>
                  <a:cubicBezTo>
                    <a:pt x="621030" y="1178560"/>
                    <a:pt x="619760" y="1173480"/>
                    <a:pt x="619760" y="1173480"/>
                  </a:cubicBezTo>
                  <a:cubicBezTo>
                    <a:pt x="619760" y="1173480"/>
                    <a:pt x="618490" y="1168400"/>
                    <a:pt x="618490" y="1165860"/>
                  </a:cubicBezTo>
                  <a:cubicBezTo>
                    <a:pt x="618490" y="1162050"/>
                    <a:pt x="617220" y="1156970"/>
                    <a:pt x="617220" y="1156970"/>
                  </a:cubicBezTo>
                  <a:cubicBezTo>
                    <a:pt x="617220" y="1156970"/>
                    <a:pt x="627380" y="1113790"/>
                    <a:pt x="617220" y="1103630"/>
                  </a:cubicBezTo>
                  <a:cubicBezTo>
                    <a:pt x="604520" y="1090930"/>
                    <a:pt x="562610" y="1103630"/>
                    <a:pt x="532130" y="1102360"/>
                  </a:cubicBezTo>
                  <a:cubicBezTo>
                    <a:pt x="497840" y="1102360"/>
                    <a:pt x="421640" y="1099820"/>
                    <a:pt x="421640" y="1099820"/>
                  </a:cubicBezTo>
                  <a:cubicBezTo>
                    <a:pt x="420370" y="1099820"/>
                    <a:pt x="415290" y="1099820"/>
                    <a:pt x="412750" y="1099820"/>
                  </a:cubicBezTo>
                  <a:cubicBezTo>
                    <a:pt x="410210" y="1099820"/>
                    <a:pt x="405130" y="1098550"/>
                    <a:pt x="405130" y="1098550"/>
                  </a:cubicBezTo>
                  <a:cubicBezTo>
                    <a:pt x="405130" y="1098550"/>
                    <a:pt x="400050" y="1097280"/>
                    <a:pt x="397510" y="1096010"/>
                  </a:cubicBezTo>
                  <a:cubicBezTo>
                    <a:pt x="394970" y="1094740"/>
                    <a:pt x="389890" y="1093470"/>
                    <a:pt x="389890" y="1093470"/>
                  </a:cubicBezTo>
                  <a:cubicBezTo>
                    <a:pt x="388620" y="1093470"/>
                    <a:pt x="383540" y="1089660"/>
                    <a:pt x="382270" y="1088390"/>
                  </a:cubicBezTo>
                  <a:cubicBezTo>
                    <a:pt x="382270" y="1088390"/>
                    <a:pt x="382270" y="1087120"/>
                    <a:pt x="381000" y="1087120"/>
                  </a:cubicBezTo>
                  <a:cubicBezTo>
                    <a:pt x="374650" y="1085850"/>
                    <a:pt x="320040" y="1107440"/>
                    <a:pt x="290830" y="1117600"/>
                  </a:cubicBezTo>
                  <a:cubicBezTo>
                    <a:pt x="265430" y="1127760"/>
                    <a:pt x="243840" y="1144270"/>
                    <a:pt x="215900" y="1149350"/>
                  </a:cubicBezTo>
                  <a:cubicBezTo>
                    <a:pt x="186690" y="1154430"/>
                    <a:pt x="151130" y="1154430"/>
                    <a:pt x="119380" y="1143000"/>
                  </a:cubicBezTo>
                  <a:cubicBezTo>
                    <a:pt x="83820" y="1130300"/>
                    <a:pt x="35560" y="1101090"/>
                    <a:pt x="17780" y="1068070"/>
                  </a:cubicBezTo>
                  <a:cubicBezTo>
                    <a:pt x="0" y="1035050"/>
                    <a:pt x="12700" y="946150"/>
                    <a:pt x="12700" y="946150"/>
                  </a:cubicBezTo>
                  <a:moveTo>
                    <a:pt x="1041400" y="580390"/>
                  </a:moveTo>
                  <a:cubicBezTo>
                    <a:pt x="1049020" y="603250"/>
                    <a:pt x="1099820" y="594360"/>
                    <a:pt x="1108710" y="588010"/>
                  </a:cubicBezTo>
                  <a:cubicBezTo>
                    <a:pt x="1112520" y="585470"/>
                    <a:pt x="1115060" y="582930"/>
                    <a:pt x="1113790" y="580390"/>
                  </a:cubicBezTo>
                  <a:cubicBezTo>
                    <a:pt x="1111250" y="576580"/>
                    <a:pt x="1087120" y="580390"/>
                    <a:pt x="1074420" y="580390"/>
                  </a:cubicBezTo>
                  <a:cubicBezTo>
                    <a:pt x="1062990" y="580390"/>
                    <a:pt x="1041400" y="580390"/>
                    <a:pt x="1041400" y="580390"/>
                  </a:cubicBezTo>
                  <a:moveTo>
                    <a:pt x="1123950" y="891540"/>
                  </a:moveTo>
                  <a:cubicBezTo>
                    <a:pt x="1129030" y="901700"/>
                    <a:pt x="1125220" y="891540"/>
                    <a:pt x="1123950" y="891540"/>
                  </a:cubicBezTo>
                  <a:moveTo>
                    <a:pt x="1430020" y="367030"/>
                  </a:moveTo>
                  <a:cubicBezTo>
                    <a:pt x="1438910" y="368300"/>
                    <a:pt x="1438910" y="368300"/>
                    <a:pt x="1438910" y="368300"/>
                  </a:cubicBezTo>
                  <a:cubicBezTo>
                    <a:pt x="1438910" y="368300"/>
                    <a:pt x="1443990" y="370840"/>
                    <a:pt x="1447800" y="370840"/>
                  </a:cubicBezTo>
                  <a:cubicBezTo>
                    <a:pt x="1450340" y="372110"/>
                    <a:pt x="1455420" y="374650"/>
                    <a:pt x="1455420" y="374650"/>
                  </a:cubicBezTo>
                  <a:cubicBezTo>
                    <a:pt x="1455420" y="374650"/>
                    <a:pt x="1460500" y="377190"/>
                    <a:pt x="1463040" y="378460"/>
                  </a:cubicBezTo>
                  <a:cubicBezTo>
                    <a:pt x="1465580" y="381000"/>
                    <a:pt x="1470660" y="383540"/>
                    <a:pt x="1470660" y="383540"/>
                  </a:cubicBezTo>
                  <a:cubicBezTo>
                    <a:pt x="1470660" y="383540"/>
                    <a:pt x="1471930" y="387350"/>
                    <a:pt x="1474470" y="388620"/>
                  </a:cubicBezTo>
                  <a:cubicBezTo>
                    <a:pt x="1483360" y="391160"/>
                    <a:pt x="1529080" y="379730"/>
                    <a:pt x="1536700" y="377190"/>
                  </a:cubicBezTo>
                  <a:cubicBezTo>
                    <a:pt x="1539240" y="375920"/>
                    <a:pt x="1539240" y="374650"/>
                    <a:pt x="1540510" y="374650"/>
                  </a:cubicBezTo>
                  <a:cubicBezTo>
                    <a:pt x="1540510" y="373380"/>
                    <a:pt x="1541780" y="370840"/>
                    <a:pt x="1541780" y="370840"/>
                  </a:cubicBezTo>
                  <a:cubicBezTo>
                    <a:pt x="1541780" y="370840"/>
                    <a:pt x="1541780" y="369570"/>
                    <a:pt x="1541780" y="369570"/>
                  </a:cubicBezTo>
                  <a:cubicBezTo>
                    <a:pt x="1541780" y="369570"/>
                    <a:pt x="1502410" y="368300"/>
                    <a:pt x="1483360" y="368300"/>
                  </a:cubicBezTo>
                  <a:cubicBezTo>
                    <a:pt x="1465580" y="368300"/>
                    <a:pt x="1430020" y="367030"/>
                    <a:pt x="1430020" y="367030"/>
                  </a:cubicBezTo>
                  <a:moveTo>
                    <a:pt x="1559560" y="746760"/>
                  </a:moveTo>
                  <a:cubicBezTo>
                    <a:pt x="1682750" y="755650"/>
                    <a:pt x="1680210" y="741680"/>
                    <a:pt x="1675130" y="736600"/>
                  </a:cubicBezTo>
                  <a:cubicBezTo>
                    <a:pt x="1661160" y="725170"/>
                    <a:pt x="1559560" y="746760"/>
                    <a:pt x="1559560" y="746760"/>
                  </a:cubicBezTo>
                  <a:moveTo>
                    <a:pt x="2057400" y="445770"/>
                  </a:moveTo>
                  <a:cubicBezTo>
                    <a:pt x="2156460" y="462280"/>
                    <a:pt x="2156460" y="464820"/>
                    <a:pt x="2160270" y="464820"/>
                  </a:cubicBezTo>
                  <a:cubicBezTo>
                    <a:pt x="2171700" y="462280"/>
                    <a:pt x="2223770" y="417830"/>
                    <a:pt x="2221230" y="412750"/>
                  </a:cubicBezTo>
                  <a:cubicBezTo>
                    <a:pt x="2218690" y="408940"/>
                    <a:pt x="2176780" y="427990"/>
                    <a:pt x="2151380" y="433070"/>
                  </a:cubicBezTo>
                  <a:cubicBezTo>
                    <a:pt x="2123440" y="439420"/>
                    <a:pt x="2057400" y="445770"/>
                    <a:pt x="2057400" y="445770"/>
                  </a:cubicBezTo>
                  <a:moveTo>
                    <a:pt x="2174240" y="740410"/>
                  </a:moveTo>
                  <a:cubicBezTo>
                    <a:pt x="2208530" y="736600"/>
                    <a:pt x="2256790" y="722630"/>
                    <a:pt x="2256790" y="722630"/>
                  </a:cubicBezTo>
                  <a:cubicBezTo>
                    <a:pt x="2256790" y="722630"/>
                    <a:pt x="2192020" y="735330"/>
                    <a:pt x="2180590" y="739140"/>
                  </a:cubicBezTo>
                  <a:cubicBezTo>
                    <a:pt x="2178050" y="739140"/>
                    <a:pt x="2174240" y="740410"/>
                    <a:pt x="2174240" y="740410"/>
                  </a:cubicBezTo>
                  <a:moveTo>
                    <a:pt x="2299970" y="528320"/>
                  </a:moveTo>
                  <a:cubicBezTo>
                    <a:pt x="2368550" y="588010"/>
                    <a:pt x="2349500" y="689610"/>
                    <a:pt x="2332990" y="707390"/>
                  </a:cubicBezTo>
                  <a:cubicBezTo>
                    <a:pt x="2325370" y="715010"/>
                    <a:pt x="2303780" y="711200"/>
                    <a:pt x="2305050" y="712470"/>
                  </a:cubicBezTo>
                  <a:cubicBezTo>
                    <a:pt x="2305050" y="716280"/>
                    <a:pt x="2416810" y="718820"/>
                    <a:pt x="2416810" y="718820"/>
                  </a:cubicBezTo>
                  <a:cubicBezTo>
                    <a:pt x="2416810" y="718820"/>
                    <a:pt x="2423160" y="717550"/>
                    <a:pt x="2425700" y="717550"/>
                  </a:cubicBezTo>
                  <a:cubicBezTo>
                    <a:pt x="2429510" y="717550"/>
                    <a:pt x="2435860" y="716280"/>
                    <a:pt x="2435860" y="716280"/>
                  </a:cubicBezTo>
                  <a:cubicBezTo>
                    <a:pt x="2435860" y="716280"/>
                    <a:pt x="2442210" y="716280"/>
                    <a:pt x="2444750" y="716280"/>
                  </a:cubicBezTo>
                  <a:cubicBezTo>
                    <a:pt x="2448560" y="716280"/>
                    <a:pt x="2453640" y="717550"/>
                    <a:pt x="2453640" y="717550"/>
                  </a:cubicBezTo>
                  <a:cubicBezTo>
                    <a:pt x="2454910" y="717550"/>
                    <a:pt x="2459990" y="718820"/>
                    <a:pt x="2463800" y="720090"/>
                  </a:cubicBezTo>
                  <a:cubicBezTo>
                    <a:pt x="2466340" y="721360"/>
                    <a:pt x="2472690" y="722630"/>
                    <a:pt x="2472690" y="722630"/>
                  </a:cubicBezTo>
                  <a:cubicBezTo>
                    <a:pt x="2472690" y="722630"/>
                    <a:pt x="2477770" y="726440"/>
                    <a:pt x="2480310" y="727710"/>
                  </a:cubicBezTo>
                  <a:cubicBezTo>
                    <a:pt x="2482850" y="728980"/>
                    <a:pt x="2487930" y="732790"/>
                    <a:pt x="2487930" y="732790"/>
                  </a:cubicBezTo>
                  <a:cubicBezTo>
                    <a:pt x="2487930" y="732790"/>
                    <a:pt x="2493010" y="736600"/>
                    <a:pt x="2494280" y="739140"/>
                  </a:cubicBezTo>
                  <a:cubicBezTo>
                    <a:pt x="2496820" y="741680"/>
                    <a:pt x="2501900" y="745490"/>
                    <a:pt x="2501900" y="745490"/>
                  </a:cubicBezTo>
                  <a:cubicBezTo>
                    <a:pt x="2501900" y="746760"/>
                    <a:pt x="2504440" y="751840"/>
                    <a:pt x="2506980" y="754380"/>
                  </a:cubicBezTo>
                  <a:cubicBezTo>
                    <a:pt x="2508250" y="756920"/>
                    <a:pt x="2510790" y="762000"/>
                    <a:pt x="2510790" y="762000"/>
                  </a:cubicBezTo>
                  <a:cubicBezTo>
                    <a:pt x="2510790" y="762000"/>
                    <a:pt x="2513330" y="768350"/>
                    <a:pt x="2514600" y="770890"/>
                  </a:cubicBezTo>
                  <a:cubicBezTo>
                    <a:pt x="2514600" y="774700"/>
                    <a:pt x="2517140" y="779780"/>
                    <a:pt x="2517140" y="779780"/>
                  </a:cubicBezTo>
                  <a:cubicBezTo>
                    <a:pt x="2517140" y="779780"/>
                    <a:pt x="2517140" y="786130"/>
                    <a:pt x="2517140" y="789940"/>
                  </a:cubicBezTo>
                  <a:cubicBezTo>
                    <a:pt x="2517140" y="792480"/>
                    <a:pt x="2518410" y="798830"/>
                    <a:pt x="2518410" y="798830"/>
                  </a:cubicBezTo>
                  <a:cubicBezTo>
                    <a:pt x="2518410" y="798830"/>
                    <a:pt x="2517140" y="805180"/>
                    <a:pt x="2515870" y="807720"/>
                  </a:cubicBezTo>
                  <a:cubicBezTo>
                    <a:pt x="2515870" y="811530"/>
                    <a:pt x="2514600" y="817880"/>
                    <a:pt x="2514600" y="817880"/>
                  </a:cubicBezTo>
                  <a:cubicBezTo>
                    <a:pt x="2514600" y="817880"/>
                    <a:pt x="2512060" y="822960"/>
                    <a:pt x="2510790" y="825500"/>
                  </a:cubicBezTo>
                  <a:cubicBezTo>
                    <a:pt x="2509520" y="829310"/>
                    <a:pt x="2506980" y="834390"/>
                    <a:pt x="2506980" y="834390"/>
                  </a:cubicBezTo>
                  <a:cubicBezTo>
                    <a:pt x="2506980" y="834390"/>
                    <a:pt x="2503170" y="839470"/>
                    <a:pt x="2500630" y="842010"/>
                  </a:cubicBezTo>
                  <a:cubicBezTo>
                    <a:pt x="2498090" y="844550"/>
                    <a:pt x="2495550" y="849630"/>
                    <a:pt x="2494280" y="849630"/>
                  </a:cubicBezTo>
                  <a:cubicBezTo>
                    <a:pt x="2494280" y="849630"/>
                    <a:pt x="2490470" y="853440"/>
                    <a:pt x="2487930" y="854710"/>
                  </a:cubicBezTo>
                  <a:cubicBezTo>
                    <a:pt x="2485390" y="857250"/>
                    <a:pt x="2480310" y="861060"/>
                    <a:pt x="2480310" y="861060"/>
                  </a:cubicBezTo>
                  <a:cubicBezTo>
                    <a:pt x="2480310" y="861060"/>
                    <a:pt x="2473960" y="863600"/>
                    <a:pt x="2471420" y="864870"/>
                  </a:cubicBezTo>
                  <a:cubicBezTo>
                    <a:pt x="2468880" y="866140"/>
                    <a:pt x="2462530" y="868680"/>
                    <a:pt x="2462530" y="868680"/>
                  </a:cubicBezTo>
                  <a:cubicBezTo>
                    <a:pt x="2462530" y="868680"/>
                    <a:pt x="2463800" y="868680"/>
                    <a:pt x="2463800" y="868680"/>
                  </a:cubicBezTo>
                  <a:cubicBezTo>
                    <a:pt x="2463800" y="868680"/>
                    <a:pt x="2467610" y="873760"/>
                    <a:pt x="2470150" y="875030"/>
                  </a:cubicBezTo>
                  <a:cubicBezTo>
                    <a:pt x="2471420" y="876300"/>
                    <a:pt x="2472690" y="878840"/>
                    <a:pt x="2473960" y="878840"/>
                  </a:cubicBezTo>
                  <a:cubicBezTo>
                    <a:pt x="2477770" y="880110"/>
                    <a:pt x="2480310" y="877570"/>
                    <a:pt x="2485390" y="876300"/>
                  </a:cubicBezTo>
                  <a:cubicBezTo>
                    <a:pt x="2505710" y="875030"/>
                    <a:pt x="2567940" y="873760"/>
                    <a:pt x="2612390" y="873760"/>
                  </a:cubicBezTo>
                  <a:cubicBezTo>
                    <a:pt x="2660650" y="872490"/>
                    <a:pt x="2721610" y="873760"/>
                    <a:pt x="2763520" y="871220"/>
                  </a:cubicBezTo>
                  <a:cubicBezTo>
                    <a:pt x="2791460" y="869950"/>
                    <a:pt x="2833370" y="873760"/>
                    <a:pt x="2835910" y="866140"/>
                  </a:cubicBezTo>
                  <a:cubicBezTo>
                    <a:pt x="2837180" y="861060"/>
                    <a:pt x="2815590" y="850900"/>
                    <a:pt x="2800350" y="839470"/>
                  </a:cubicBezTo>
                  <a:cubicBezTo>
                    <a:pt x="2774950" y="817880"/>
                    <a:pt x="2721610" y="779780"/>
                    <a:pt x="2698750" y="745490"/>
                  </a:cubicBezTo>
                  <a:cubicBezTo>
                    <a:pt x="2679700" y="718820"/>
                    <a:pt x="2679700" y="684530"/>
                    <a:pt x="2665730" y="659130"/>
                  </a:cubicBezTo>
                  <a:cubicBezTo>
                    <a:pt x="2651760" y="636270"/>
                    <a:pt x="2632710" y="621030"/>
                    <a:pt x="2617470" y="598170"/>
                  </a:cubicBezTo>
                  <a:cubicBezTo>
                    <a:pt x="2602230" y="574040"/>
                    <a:pt x="2592070" y="539750"/>
                    <a:pt x="2573020" y="516890"/>
                  </a:cubicBezTo>
                  <a:cubicBezTo>
                    <a:pt x="2556510" y="496570"/>
                    <a:pt x="2536190" y="480060"/>
                    <a:pt x="2512060" y="466090"/>
                  </a:cubicBezTo>
                  <a:cubicBezTo>
                    <a:pt x="2484120" y="450850"/>
                    <a:pt x="2433320" y="445770"/>
                    <a:pt x="2416810" y="433070"/>
                  </a:cubicBezTo>
                  <a:cubicBezTo>
                    <a:pt x="2407920" y="425450"/>
                    <a:pt x="2410460" y="415290"/>
                    <a:pt x="2402840" y="411480"/>
                  </a:cubicBezTo>
                  <a:cubicBezTo>
                    <a:pt x="2388870" y="403860"/>
                    <a:pt x="2346960" y="400050"/>
                    <a:pt x="2335530" y="411480"/>
                  </a:cubicBezTo>
                  <a:cubicBezTo>
                    <a:pt x="2322830" y="424180"/>
                    <a:pt x="2344420" y="472440"/>
                    <a:pt x="2335530" y="492760"/>
                  </a:cubicBezTo>
                  <a:cubicBezTo>
                    <a:pt x="2329180" y="508000"/>
                    <a:pt x="2299970" y="528320"/>
                    <a:pt x="2299970" y="528320"/>
                  </a:cubicBezTo>
                  <a:moveTo>
                    <a:pt x="3260090" y="1036320"/>
                  </a:moveTo>
                  <a:cubicBezTo>
                    <a:pt x="3360420" y="1032510"/>
                    <a:pt x="3418840" y="1024890"/>
                    <a:pt x="3418840" y="1018540"/>
                  </a:cubicBezTo>
                  <a:cubicBezTo>
                    <a:pt x="3418840" y="1010920"/>
                    <a:pt x="3329940" y="998220"/>
                    <a:pt x="3304540" y="994410"/>
                  </a:cubicBezTo>
                  <a:cubicBezTo>
                    <a:pt x="3293110" y="993140"/>
                    <a:pt x="3280410" y="990600"/>
                    <a:pt x="3277870" y="993140"/>
                  </a:cubicBezTo>
                  <a:cubicBezTo>
                    <a:pt x="3275330" y="994410"/>
                    <a:pt x="3277870" y="999490"/>
                    <a:pt x="3277870" y="999490"/>
                  </a:cubicBezTo>
                  <a:cubicBezTo>
                    <a:pt x="3277870" y="999490"/>
                    <a:pt x="3276600" y="1005840"/>
                    <a:pt x="3275330" y="1008380"/>
                  </a:cubicBezTo>
                  <a:cubicBezTo>
                    <a:pt x="3275330" y="1010920"/>
                    <a:pt x="3274060" y="1016000"/>
                    <a:pt x="3272790" y="1016000"/>
                  </a:cubicBezTo>
                  <a:cubicBezTo>
                    <a:pt x="3272790" y="1016000"/>
                    <a:pt x="3270250" y="1021080"/>
                    <a:pt x="3268980" y="1023620"/>
                  </a:cubicBezTo>
                  <a:cubicBezTo>
                    <a:pt x="3267710" y="1026160"/>
                    <a:pt x="3266440" y="1029970"/>
                    <a:pt x="3265170" y="1029970"/>
                  </a:cubicBezTo>
                  <a:cubicBezTo>
                    <a:pt x="3265170" y="1029970"/>
                    <a:pt x="3260090" y="1036320"/>
                    <a:pt x="3260090" y="10363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615315" y="728662"/>
            <a:ext cx="2216467" cy="1042988"/>
            <a:chOff x="0" y="0"/>
            <a:chExt cx="2955290" cy="139065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43180" y="44450"/>
              <a:ext cx="2862580" cy="1303020"/>
            </a:xfrm>
            <a:custGeom>
              <a:avLst/>
              <a:gdLst/>
              <a:ahLst/>
              <a:cxnLst/>
              <a:rect r="r" b="b" t="t" l="l"/>
              <a:pathLst>
                <a:path h="1303020" w="2862580">
                  <a:moveTo>
                    <a:pt x="1751330" y="721360"/>
                  </a:moveTo>
                  <a:cubicBezTo>
                    <a:pt x="1235710" y="706120"/>
                    <a:pt x="1216660" y="701040"/>
                    <a:pt x="1183640" y="688340"/>
                  </a:cubicBezTo>
                  <a:cubicBezTo>
                    <a:pt x="1145540" y="674370"/>
                    <a:pt x="1092200" y="659130"/>
                    <a:pt x="1066800" y="629920"/>
                  </a:cubicBezTo>
                  <a:cubicBezTo>
                    <a:pt x="1043940" y="603250"/>
                    <a:pt x="1036320" y="558800"/>
                    <a:pt x="1035050" y="521970"/>
                  </a:cubicBezTo>
                  <a:cubicBezTo>
                    <a:pt x="1032510" y="482600"/>
                    <a:pt x="1050290" y="435610"/>
                    <a:pt x="1061720" y="398780"/>
                  </a:cubicBezTo>
                  <a:cubicBezTo>
                    <a:pt x="1071880" y="367030"/>
                    <a:pt x="1111250" y="328930"/>
                    <a:pt x="1101090" y="312420"/>
                  </a:cubicBezTo>
                  <a:cubicBezTo>
                    <a:pt x="1083310" y="287020"/>
                    <a:pt x="938530" y="330200"/>
                    <a:pt x="886460" y="320040"/>
                  </a:cubicBezTo>
                  <a:cubicBezTo>
                    <a:pt x="853440" y="313690"/>
                    <a:pt x="836930" y="294640"/>
                    <a:pt x="811530" y="288290"/>
                  </a:cubicBezTo>
                  <a:cubicBezTo>
                    <a:pt x="784860" y="281940"/>
                    <a:pt x="751840" y="267970"/>
                    <a:pt x="728980" y="281940"/>
                  </a:cubicBezTo>
                  <a:cubicBezTo>
                    <a:pt x="695960" y="303530"/>
                    <a:pt x="674370" y="408940"/>
                    <a:pt x="662940" y="458470"/>
                  </a:cubicBezTo>
                  <a:cubicBezTo>
                    <a:pt x="655320" y="491490"/>
                    <a:pt x="664210" y="518160"/>
                    <a:pt x="656590" y="544830"/>
                  </a:cubicBezTo>
                  <a:cubicBezTo>
                    <a:pt x="650240" y="571500"/>
                    <a:pt x="641350" y="591820"/>
                    <a:pt x="622300" y="619760"/>
                  </a:cubicBezTo>
                  <a:cubicBezTo>
                    <a:pt x="590550" y="668020"/>
                    <a:pt x="502920" y="744220"/>
                    <a:pt x="459740" y="797560"/>
                  </a:cubicBezTo>
                  <a:cubicBezTo>
                    <a:pt x="427990" y="835660"/>
                    <a:pt x="415290" y="866140"/>
                    <a:pt x="383540" y="904240"/>
                  </a:cubicBezTo>
                  <a:cubicBezTo>
                    <a:pt x="340360" y="957580"/>
                    <a:pt x="275590" y="1040130"/>
                    <a:pt x="217170" y="1078230"/>
                  </a:cubicBezTo>
                  <a:cubicBezTo>
                    <a:pt x="168910" y="1111250"/>
                    <a:pt x="99060" y="1148080"/>
                    <a:pt x="64770" y="1136650"/>
                  </a:cubicBezTo>
                  <a:cubicBezTo>
                    <a:pt x="36830" y="1126490"/>
                    <a:pt x="20320" y="1080770"/>
                    <a:pt x="10160" y="1050290"/>
                  </a:cubicBezTo>
                  <a:cubicBezTo>
                    <a:pt x="1270" y="1021080"/>
                    <a:pt x="0" y="993140"/>
                    <a:pt x="7620" y="956310"/>
                  </a:cubicBezTo>
                  <a:cubicBezTo>
                    <a:pt x="19050" y="897890"/>
                    <a:pt x="83820" y="791210"/>
                    <a:pt x="113030" y="741680"/>
                  </a:cubicBezTo>
                  <a:cubicBezTo>
                    <a:pt x="129540" y="713740"/>
                    <a:pt x="137160" y="699770"/>
                    <a:pt x="156210" y="678180"/>
                  </a:cubicBezTo>
                  <a:cubicBezTo>
                    <a:pt x="184150" y="648970"/>
                    <a:pt x="227330" y="605790"/>
                    <a:pt x="266700" y="588010"/>
                  </a:cubicBezTo>
                  <a:cubicBezTo>
                    <a:pt x="300990" y="571500"/>
                    <a:pt x="318770" y="572770"/>
                    <a:pt x="375920" y="567690"/>
                  </a:cubicBezTo>
                  <a:cubicBezTo>
                    <a:pt x="581660" y="551180"/>
                    <a:pt x="1537970" y="612140"/>
                    <a:pt x="1818640" y="584200"/>
                  </a:cubicBezTo>
                  <a:cubicBezTo>
                    <a:pt x="1936750" y="571500"/>
                    <a:pt x="1976120" y="554990"/>
                    <a:pt x="2066290" y="529590"/>
                  </a:cubicBezTo>
                  <a:cubicBezTo>
                    <a:pt x="2179320" y="497840"/>
                    <a:pt x="2331720" y="450850"/>
                    <a:pt x="2438400" y="401320"/>
                  </a:cubicBezTo>
                  <a:cubicBezTo>
                    <a:pt x="2524760" y="361950"/>
                    <a:pt x="2609850" y="311150"/>
                    <a:pt x="2660650" y="270510"/>
                  </a:cubicBezTo>
                  <a:cubicBezTo>
                    <a:pt x="2693670" y="245110"/>
                    <a:pt x="2735580" y="217170"/>
                    <a:pt x="2730500" y="199390"/>
                  </a:cubicBezTo>
                  <a:cubicBezTo>
                    <a:pt x="2725420" y="176530"/>
                    <a:pt x="2649220" y="168910"/>
                    <a:pt x="2586990" y="160020"/>
                  </a:cubicBezTo>
                  <a:cubicBezTo>
                    <a:pt x="2479040" y="144780"/>
                    <a:pt x="2260600" y="144780"/>
                    <a:pt x="2134870" y="152400"/>
                  </a:cubicBezTo>
                  <a:cubicBezTo>
                    <a:pt x="2045970" y="158750"/>
                    <a:pt x="1992630" y="179070"/>
                    <a:pt x="1905000" y="185420"/>
                  </a:cubicBezTo>
                  <a:cubicBezTo>
                    <a:pt x="1788160" y="194310"/>
                    <a:pt x="1604010" y="166370"/>
                    <a:pt x="1493520" y="190500"/>
                  </a:cubicBezTo>
                  <a:cubicBezTo>
                    <a:pt x="1414780" y="208280"/>
                    <a:pt x="1319530" y="293370"/>
                    <a:pt x="1300480" y="278130"/>
                  </a:cubicBezTo>
                  <a:cubicBezTo>
                    <a:pt x="1289050" y="269240"/>
                    <a:pt x="1294130" y="219710"/>
                    <a:pt x="1315720" y="201930"/>
                  </a:cubicBezTo>
                  <a:cubicBezTo>
                    <a:pt x="1362710" y="163830"/>
                    <a:pt x="1579880" y="222250"/>
                    <a:pt x="1694180" y="210820"/>
                  </a:cubicBezTo>
                  <a:cubicBezTo>
                    <a:pt x="1793240" y="200660"/>
                    <a:pt x="1906270" y="146050"/>
                    <a:pt x="1964690" y="149860"/>
                  </a:cubicBezTo>
                  <a:cubicBezTo>
                    <a:pt x="1992630" y="152400"/>
                    <a:pt x="2014220" y="161290"/>
                    <a:pt x="2026920" y="175260"/>
                  </a:cubicBezTo>
                  <a:cubicBezTo>
                    <a:pt x="2038350" y="186690"/>
                    <a:pt x="2044700" y="207010"/>
                    <a:pt x="2044700" y="222250"/>
                  </a:cubicBezTo>
                  <a:cubicBezTo>
                    <a:pt x="2044700" y="238760"/>
                    <a:pt x="2035810" y="257810"/>
                    <a:pt x="2025650" y="270510"/>
                  </a:cubicBezTo>
                  <a:cubicBezTo>
                    <a:pt x="2015490" y="281940"/>
                    <a:pt x="1997710" y="290830"/>
                    <a:pt x="1979930" y="293370"/>
                  </a:cubicBezTo>
                  <a:cubicBezTo>
                    <a:pt x="1958340" y="295910"/>
                    <a:pt x="1940560" y="281940"/>
                    <a:pt x="1903730" y="278130"/>
                  </a:cubicBezTo>
                  <a:cubicBezTo>
                    <a:pt x="1816100" y="267970"/>
                    <a:pt x="1590040" y="260350"/>
                    <a:pt x="1446530" y="269240"/>
                  </a:cubicBezTo>
                  <a:cubicBezTo>
                    <a:pt x="1319530" y="276860"/>
                    <a:pt x="1176020" y="321310"/>
                    <a:pt x="1085850" y="321310"/>
                  </a:cubicBezTo>
                  <a:cubicBezTo>
                    <a:pt x="1031240" y="322580"/>
                    <a:pt x="982980" y="328930"/>
                    <a:pt x="953770" y="304800"/>
                  </a:cubicBezTo>
                  <a:cubicBezTo>
                    <a:pt x="924560" y="281940"/>
                    <a:pt x="896620" y="214630"/>
                    <a:pt x="909320" y="181610"/>
                  </a:cubicBezTo>
                  <a:cubicBezTo>
                    <a:pt x="922020" y="146050"/>
                    <a:pt x="988060" y="120650"/>
                    <a:pt x="1040130" y="104140"/>
                  </a:cubicBezTo>
                  <a:cubicBezTo>
                    <a:pt x="1103630" y="83820"/>
                    <a:pt x="1217930" y="77470"/>
                    <a:pt x="1270000" y="87630"/>
                  </a:cubicBezTo>
                  <a:cubicBezTo>
                    <a:pt x="1297940" y="93980"/>
                    <a:pt x="1318260" y="102870"/>
                    <a:pt x="1330960" y="118110"/>
                  </a:cubicBezTo>
                  <a:cubicBezTo>
                    <a:pt x="1341120" y="130810"/>
                    <a:pt x="1346200" y="152400"/>
                    <a:pt x="1343660" y="168910"/>
                  </a:cubicBezTo>
                  <a:cubicBezTo>
                    <a:pt x="1342390" y="184150"/>
                    <a:pt x="1330960" y="204470"/>
                    <a:pt x="1320800" y="214630"/>
                  </a:cubicBezTo>
                  <a:cubicBezTo>
                    <a:pt x="1313180" y="223520"/>
                    <a:pt x="1304290" y="228600"/>
                    <a:pt x="1290320" y="232410"/>
                  </a:cubicBezTo>
                  <a:cubicBezTo>
                    <a:pt x="1266190" y="238760"/>
                    <a:pt x="1212850" y="220980"/>
                    <a:pt x="1186180" y="234950"/>
                  </a:cubicBezTo>
                  <a:cubicBezTo>
                    <a:pt x="1164590" y="246380"/>
                    <a:pt x="1137920" y="275590"/>
                    <a:pt x="1139190" y="295910"/>
                  </a:cubicBezTo>
                  <a:cubicBezTo>
                    <a:pt x="1141730" y="318770"/>
                    <a:pt x="1197610" y="365760"/>
                    <a:pt x="1211580" y="360680"/>
                  </a:cubicBezTo>
                  <a:cubicBezTo>
                    <a:pt x="1224280" y="355600"/>
                    <a:pt x="1214120" y="302260"/>
                    <a:pt x="1223010" y="270510"/>
                  </a:cubicBezTo>
                  <a:cubicBezTo>
                    <a:pt x="1234440" y="231140"/>
                    <a:pt x="1254760" y="168910"/>
                    <a:pt x="1282700" y="147320"/>
                  </a:cubicBezTo>
                  <a:cubicBezTo>
                    <a:pt x="1303020" y="129540"/>
                    <a:pt x="1332230" y="127000"/>
                    <a:pt x="1357630" y="128270"/>
                  </a:cubicBezTo>
                  <a:cubicBezTo>
                    <a:pt x="1384300" y="129540"/>
                    <a:pt x="1412240" y="137160"/>
                    <a:pt x="1438910" y="154940"/>
                  </a:cubicBezTo>
                  <a:cubicBezTo>
                    <a:pt x="1474470" y="177800"/>
                    <a:pt x="1520190" y="236220"/>
                    <a:pt x="1546860" y="274320"/>
                  </a:cubicBezTo>
                  <a:cubicBezTo>
                    <a:pt x="1567180" y="303530"/>
                    <a:pt x="1583690" y="330200"/>
                    <a:pt x="1591310" y="360680"/>
                  </a:cubicBezTo>
                  <a:cubicBezTo>
                    <a:pt x="1597660" y="393700"/>
                    <a:pt x="1598930" y="435610"/>
                    <a:pt x="1586230" y="466090"/>
                  </a:cubicBezTo>
                  <a:cubicBezTo>
                    <a:pt x="1573530" y="499110"/>
                    <a:pt x="1544320" y="533400"/>
                    <a:pt x="1512570" y="553720"/>
                  </a:cubicBezTo>
                  <a:cubicBezTo>
                    <a:pt x="1479550" y="575310"/>
                    <a:pt x="1443990" y="580390"/>
                    <a:pt x="1389380" y="589280"/>
                  </a:cubicBezTo>
                  <a:cubicBezTo>
                    <a:pt x="1285240" y="605790"/>
                    <a:pt x="1036320" y="590550"/>
                    <a:pt x="930910" y="605790"/>
                  </a:cubicBezTo>
                  <a:cubicBezTo>
                    <a:pt x="873760" y="613410"/>
                    <a:pt x="845820" y="623570"/>
                    <a:pt x="802640" y="637540"/>
                  </a:cubicBezTo>
                  <a:cubicBezTo>
                    <a:pt x="756920" y="652780"/>
                    <a:pt x="707390" y="680720"/>
                    <a:pt x="664210" y="693420"/>
                  </a:cubicBezTo>
                  <a:cubicBezTo>
                    <a:pt x="629920" y="703580"/>
                    <a:pt x="605790" y="697230"/>
                    <a:pt x="567690" y="712470"/>
                  </a:cubicBezTo>
                  <a:cubicBezTo>
                    <a:pt x="499110" y="740410"/>
                    <a:pt x="298450" y="858520"/>
                    <a:pt x="304800" y="883920"/>
                  </a:cubicBezTo>
                  <a:cubicBezTo>
                    <a:pt x="308610" y="901700"/>
                    <a:pt x="391160" y="896620"/>
                    <a:pt x="440690" y="894080"/>
                  </a:cubicBezTo>
                  <a:cubicBezTo>
                    <a:pt x="504190" y="891540"/>
                    <a:pt x="601980" y="873760"/>
                    <a:pt x="652780" y="857250"/>
                  </a:cubicBezTo>
                  <a:cubicBezTo>
                    <a:pt x="685800" y="847090"/>
                    <a:pt x="693420" y="830580"/>
                    <a:pt x="727710" y="821690"/>
                  </a:cubicBezTo>
                  <a:cubicBezTo>
                    <a:pt x="787400" y="806450"/>
                    <a:pt x="919480" y="801370"/>
                    <a:pt x="990600" y="810260"/>
                  </a:cubicBezTo>
                  <a:cubicBezTo>
                    <a:pt x="1041400" y="816610"/>
                    <a:pt x="1083310" y="825500"/>
                    <a:pt x="1117600" y="848360"/>
                  </a:cubicBezTo>
                  <a:cubicBezTo>
                    <a:pt x="1151890" y="871220"/>
                    <a:pt x="1165860" y="927100"/>
                    <a:pt x="1197610" y="946150"/>
                  </a:cubicBezTo>
                  <a:cubicBezTo>
                    <a:pt x="1224280" y="963930"/>
                    <a:pt x="1252220" y="953770"/>
                    <a:pt x="1289050" y="967740"/>
                  </a:cubicBezTo>
                  <a:cubicBezTo>
                    <a:pt x="1353820" y="994410"/>
                    <a:pt x="1445260" y="1088390"/>
                    <a:pt x="1540510" y="1117600"/>
                  </a:cubicBezTo>
                  <a:cubicBezTo>
                    <a:pt x="1645920" y="1149350"/>
                    <a:pt x="1822450" y="1151890"/>
                    <a:pt x="1901190" y="1135380"/>
                  </a:cubicBezTo>
                  <a:cubicBezTo>
                    <a:pt x="1944370" y="1127760"/>
                    <a:pt x="1960880" y="1113790"/>
                    <a:pt x="1993900" y="1090930"/>
                  </a:cubicBezTo>
                  <a:cubicBezTo>
                    <a:pt x="2040890" y="1059180"/>
                    <a:pt x="2118360" y="999490"/>
                    <a:pt x="2148840" y="949960"/>
                  </a:cubicBezTo>
                  <a:cubicBezTo>
                    <a:pt x="2172970" y="913130"/>
                    <a:pt x="2161540" y="876300"/>
                    <a:pt x="2183130" y="833120"/>
                  </a:cubicBezTo>
                  <a:cubicBezTo>
                    <a:pt x="2216150" y="768350"/>
                    <a:pt x="2367280" y="647700"/>
                    <a:pt x="2355850" y="608330"/>
                  </a:cubicBezTo>
                  <a:cubicBezTo>
                    <a:pt x="2348230" y="586740"/>
                    <a:pt x="2279650" y="595630"/>
                    <a:pt x="2260600" y="579120"/>
                  </a:cubicBezTo>
                  <a:cubicBezTo>
                    <a:pt x="2246630" y="567690"/>
                    <a:pt x="2241550" y="548640"/>
                    <a:pt x="2240280" y="533400"/>
                  </a:cubicBezTo>
                  <a:cubicBezTo>
                    <a:pt x="2239010" y="516890"/>
                    <a:pt x="2244090" y="496570"/>
                    <a:pt x="2251710" y="483870"/>
                  </a:cubicBezTo>
                  <a:cubicBezTo>
                    <a:pt x="2260600" y="469900"/>
                    <a:pt x="2277110" y="457200"/>
                    <a:pt x="2292350" y="452120"/>
                  </a:cubicBezTo>
                  <a:cubicBezTo>
                    <a:pt x="2306320" y="445770"/>
                    <a:pt x="2326640" y="445770"/>
                    <a:pt x="2341880" y="449580"/>
                  </a:cubicBezTo>
                  <a:cubicBezTo>
                    <a:pt x="2358390" y="454660"/>
                    <a:pt x="2374900" y="464820"/>
                    <a:pt x="2383790" y="478790"/>
                  </a:cubicBezTo>
                  <a:cubicBezTo>
                    <a:pt x="2393950" y="496570"/>
                    <a:pt x="2401570" y="532130"/>
                    <a:pt x="2393950" y="553720"/>
                  </a:cubicBezTo>
                  <a:cubicBezTo>
                    <a:pt x="2386330" y="574040"/>
                    <a:pt x="2358390" y="596900"/>
                    <a:pt x="2339340" y="603250"/>
                  </a:cubicBezTo>
                  <a:cubicBezTo>
                    <a:pt x="2322830" y="608330"/>
                    <a:pt x="2302510" y="605790"/>
                    <a:pt x="2288540" y="599440"/>
                  </a:cubicBezTo>
                  <a:cubicBezTo>
                    <a:pt x="2273300" y="593090"/>
                    <a:pt x="2258060" y="579120"/>
                    <a:pt x="2250440" y="565150"/>
                  </a:cubicBezTo>
                  <a:cubicBezTo>
                    <a:pt x="2242820" y="551180"/>
                    <a:pt x="2239010" y="532130"/>
                    <a:pt x="2240280" y="515620"/>
                  </a:cubicBezTo>
                  <a:cubicBezTo>
                    <a:pt x="2242820" y="499110"/>
                    <a:pt x="2250440" y="481330"/>
                    <a:pt x="2263140" y="469900"/>
                  </a:cubicBezTo>
                  <a:cubicBezTo>
                    <a:pt x="2278380" y="457200"/>
                    <a:pt x="2311400" y="445770"/>
                    <a:pt x="2334260" y="448310"/>
                  </a:cubicBezTo>
                  <a:cubicBezTo>
                    <a:pt x="2357120" y="449580"/>
                    <a:pt x="2376170" y="463550"/>
                    <a:pt x="2399030" y="480060"/>
                  </a:cubicBezTo>
                  <a:cubicBezTo>
                    <a:pt x="2430780" y="501650"/>
                    <a:pt x="2487930" y="535940"/>
                    <a:pt x="2500630" y="576580"/>
                  </a:cubicBezTo>
                  <a:cubicBezTo>
                    <a:pt x="2513330" y="619760"/>
                    <a:pt x="2489200" y="689610"/>
                    <a:pt x="2466340" y="734060"/>
                  </a:cubicBezTo>
                  <a:cubicBezTo>
                    <a:pt x="2446020" y="774700"/>
                    <a:pt x="2404110" y="797560"/>
                    <a:pt x="2377440" y="834390"/>
                  </a:cubicBezTo>
                  <a:cubicBezTo>
                    <a:pt x="2349500" y="872490"/>
                    <a:pt x="2321560" y="919480"/>
                    <a:pt x="2302510" y="960120"/>
                  </a:cubicBezTo>
                  <a:cubicBezTo>
                    <a:pt x="2286000" y="993140"/>
                    <a:pt x="2289810" y="1021080"/>
                    <a:pt x="2266950" y="1054100"/>
                  </a:cubicBezTo>
                  <a:cubicBezTo>
                    <a:pt x="2230120" y="1107440"/>
                    <a:pt x="2125980" y="1191260"/>
                    <a:pt x="2075180" y="1228090"/>
                  </a:cubicBezTo>
                  <a:cubicBezTo>
                    <a:pt x="2047240" y="1248410"/>
                    <a:pt x="2029460" y="1257300"/>
                    <a:pt x="2002790" y="1268730"/>
                  </a:cubicBezTo>
                  <a:cubicBezTo>
                    <a:pt x="1972310" y="1280160"/>
                    <a:pt x="1943100" y="1290320"/>
                    <a:pt x="1902460" y="1295400"/>
                  </a:cubicBezTo>
                  <a:cubicBezTo>
                    <a:pt x="1846580" y="1303020"/>
                    <a:pt x="1767840" y="1300480"/>
                    <a:pt x="1696720" y="1295400"/>
                  </a:cubicBezTo>
                  <a:cubicBezTo>
                    <a:pt x="1620520" y="1289050"/>
                    <a:pt x="1534160" y="1289050"/>
                    <a:pt x="1461770" y="1262380"/>
                  </a:cubicBezTo>
                  <a:cubicBezTo>
                    <a:pt x="1389380" y="1234440"/>
                    <a:pt x="1320800" y="1158240"/>
                    <a:pt x="1261110" y="1131570"/>
                  </a:cubicBezTo>
                  <a:cubicBezTo>
                    <a:pt x="1219200" y="1112520"/>
                    <a:pt x="1178560" y="1117600"/>
                    <a:pt x="1146810" y="1098550"/>
                  </a:cubicBezTo>
                  <a:cubicBezTo>
                    <a:pt x="1117600" y="1080770"/>
                    <a:pt x="1101090" y="1047750"/>
                    <a:pt x="1075690" y="1026160"/>
                  </a:cubicBezTo>
                  <a:cubicBezTo>
                    <a:pt x="1049020" y="1005840"/>
                    <a:pt x="1028700" y="982980"/>
                    <a:pt x="990600" y="972820"/>
                  </a:cubicBezTo>
                  <a:cubicBezTo>
                    <a:pt x="932180" y="956310"/>
                    <a:pt x="825500" y="965200"/>
                    <a:pt x="745490" y="977900"/>
                  </a:cubicBezTo>
                  <a:cubicBezTo>
                    <a:pt x="668020" y="990600"/>
                    <a:pt x="601980" y="1037590"/>
                    <a:pt x="519430" y="1049020"/>
                  </a:cubicBezTo>
                  <a:cubicBezTo>
                    <a:pt x="425450" y="1062990"/>
                    <a:pt x="279400" y="1069340"/>
                    <a:pt x="209550" y="1042670"/>
                  </a:cubicBezTo>
                  <a:cubicBezTo>
                    <a:pt x="163830" y="1026160"/>
                    <a:pt x="127000" y="995680"/>
                    <a:pt x="113030" y="962660"/>
                  </a:cubicBezTo>
                  <a:cubicBezTo>
                    <a:pt x="101600" y="934720"/>
                    <a:pt x="110490" y="891540"/>
                    <a:pt x="120650" y="863600"/>
                  </a:cubicBezTo>
                  <a:cubicBezTo>
                    <a:pt x="129540" y="839470"/>
                    <a:pt x="139700" y="825500"/>
                    <a:pt x="163830" y="801370"/>
                  </a:cubicBezTo>
                  <a:cubicBezTo>
                    <a:pt x="217170" y="749300"/>
                    <a:pt x="364490" y="647700"/>
                    <a:pt x="459740" y="598170"/>
                  </a:cubicBezTo>
                  <a:cubicBezTo>
                    <a:pt x="537210" y="557530"/>
                    <a:pt x="609600" y="537210"/>
                    <a:pt x="687070" y="513080"/>
                  </a:cubicBezTo>
                  <a:cubicBezTo>
                    <a:pt x="765810" y="487680"/>
                    <a:pt x="844550" y="457200"/>
                    <a:pt x="927100" y="445770"/>
                  </a:cubicBezTo>
                  <a:cubicBezTo>
                    <a:pt x="1014730" y="434340"/>
                    <a:pt x="1112520" y="450850"/>
                    <a:pt x="1200150" y="445770"/>
                  </a:cubicBezTo>
                  <a:cubicBezTo>
                    <a:pt x="1285240" y="441960"/>
                    <a:pt x="1428750" y="454660"/>
                    <a:pt x="1446530" y="421640"/>
                  </a:cubicBezTo>
                  <a:cubicBezTo>
                    <a:pt x="1457960" y="398780"/>
                    <a:pt x="1395730" y="312420"/>
                    <a:pt x="1385570" y="313690"/>
                  </a:cubicBezTo>
                  <a:cubicBezTo>
                    <a:pt x="1375410" y="316230"/>
                    <a:pt x="1389380" y="375920"/>
                    <a:pt x="1377950" y="405130"/>
                  </a:cubicBezTo>
                  <a:cubicBezTo>
                    <a:pt x="1363980" y="440690"/>
                    <a:pt x="1329690" y="491490"/>
                    <a:pt x="1300480" y="508000"/>
                  </a:cubicBezTo>
                  <a:cubicBezTo>
                    <a:pt x="1276350" y="521970"/>
                    <a:pt x="1249680" y="520700"/>
                    <a:pt x="1220470" y="516890"/>
                  </a:cubicBezTo>
                  <a:cubicBezTo>
                    <a:pt x="1183640" y="511810"/>
                    <a:pt x="1134110" y="494030"/>
                    <a:pt x="1101090" y="468630"/>
                  </a:cubicBezTo>
                  <a:cubicBezTo>
                    <a:pt x="1066800" y="444500"/>
                    <a:pt x="1036320" y="402590"/>
                    <a:pt x="1018540" y="370840"/>
                  </a:cubicBezTo>
                  <a:cubicBezTo>
                    <a:pt x="1003300" y="344170"/>
                    <a:pt x="991870" y="321310"/>
                    <a:pt x="990600" y="292100"/>
                  </a:cubicBezTo>
                  <a:cubicBezTo>
                    <a:pt x="990600" y="256540"/>
                    <a:pt x="1007110" y="199390"/>
                    <a:pt x="1027430" y="168910"/>
                  </a:cubicBezTo>
                  <a:cubicBezTo>
                    <a:pt x="1042670" y="144780"/>
                    <a:pt x="1062990" y="129540"/>
                    <a:pt x="1087120" y="116840"/>
                  </a:cubicBezTo>
                  <a:cubicBezTo>
                    <a:pt x="1113790" y="101600"/>
                    <a:pt x="1151890" y="91440"/>
                    <a:pt x="1184910" y="87630"/>
                  </a:cubicBezTo>
                  <a:cubicBezTo>
                    <a:pt x="1217930" y="82550"/>
                    <a:pt x="1259840" y="78740"/>
                    <a:pt x="1287780" y="90170"/>
                  </a:cubicBezTo>
                  <a:cubicBezTo>
                    <a:pt x="1309370" y="97790"/>
                    <a:pt x="1332230" y="115570"/>
                    <a:pt x="1339850" y="133350"/>
                  </a:cubicBezTo>
                  <a:cubicBezTo>
                    <a:pt x="1346200" y="152400"/>
                    <a:pt x="1342390" y="185420"/>
                    <a:pt x="1332230" y="201930"/>
                  </a:cubicBezTo>
                  <a:cubicBezTo>
                    <a:pt x="1324610" y="215900"/>
                    <a:pt x="1310640" y="224790"/>
                    <a:pt x="1290320" y="232410"/>
                  </a:cubicBezTo>
                  <a:cubicBezTo>
                    <a:pt x="1253490" y="245110"/>
                    <a:pt x="1165860" y="228600"/>
                    <a:pt x="1113790" y="234950"/>
                  </a:cubicBezTo>
                  <a:cubicBezTo>
                    <a:pt x="1071880" y="240030"/>
                    <a:pt x="1005840" y="270510"/>
                    <a:pt x="1000760" y="261620"/>
                  </a:cubicBezTo>
                  <a:cubicBezTo>
                    <a:pt x="995680" y="254000"/>
                    <a:pt x="1032510" y="213360"/>
                    <a:pt x="1069340" y="194310"/>
                  </a:cubicBezTo>
                  <a:cubicBezTo>
                    <a:pt x="1141730" y="157480"/>
                    <a:pt x="1320800" y="144780"/>
                    <a:pt x="1446530" y="133350"/>
                  </a:cubicBezTo>
                  <a:cubicBezTo>
                    <a:pt x="1570990" y="123190"/>
                    <a:pt x="1719580" y="123190"/>
                    <a:pt x="1821180" y="129540"/>
                  </a:cubicBezTo>
                  <a:cubicBezTo>
                    <a:pt x="1891030" y="134620"/>
                    <a:pt x="1960880" y="134620"/>
                    <a:pt x="1998980" y="154940"/>
                  </a:cubicBezTo>
                  <a:cubicBezTo>
                    <a:pt x="2021840" y="167640"/>
                    <a:pt x="2037080" y="186690"/>
                    <a:pt x="2042160" y="205740"/>
                  </a:cubicBezTo>
                  <a:cubicBezTo>
                    <a:pt x="2047240" y="220980"/>
                    <a:pt x="2042160" y="242570"/>
                    <a:pt x="2035810" y="255270"/>
                  </a:cubicBezTo>
                  <a:cubicBezTo>
                    <a:pt x="2030730" y="266700"/>
                    <a:pt x="2024380" y="273050"/>
                    <a:pt x="2012950" y="281940"/>
                  </a:cubicBezTo>
                  <a:cubicBezTo>
                    <a:pt x="1990090" y="295910"/>
                    <a:pt x="1940560" y="308610"/>
                    <a:pt x="1896110" y="320040"/>
                  </a:cubicBezTo>
                  <a:cubicBezTo>
                    <a:pt x="1837690" y="335280"/>
                    <a:pt x="1774190" y="347980"/>
                    <a:pt x="1695450" y="354330"/>
                  </a:cubicBezTo>
                  <a:cubicBezTo>
                    <a:pt x="1584960" y="363220"/>
                    <a:pt x="1388110" y="378460"/>
                    <a:pt x="1296670" y="353060"/>
                  </a:cubicBezTo>
                  <a:cubicBezTo>
                    <a:pt x="1244600" y="339090"/>
                    <a:pt x="1193800" y="316230"/>
                    <a:pt x="1181100" y="283210"/>
                  </a:cubicBezTo>
                  <a:cubicBezTo>
                    <a:pt x="1168400" y="251460"/>
                    <a:pt x="1184910" y="194310"/>
                    <a:pt x="1211580" y="162560"/>
                  </a:cubicBezTo>
                  <a:cubicBezTo>
                    <a:pt x="1245870" y="120650"/>
                    <a:pt x="1337310" y="93980"/>
                    <a:pt x="1388110" y="74930"/>
                  </a:cubicBezTo>
                  <a:cubicBezTo>
                    <a:pt x="1427480" y="60960"/>
                    <a:pt x="1446530" y="54610"/>
                    <a:pt x="1492250" y="49530"/>
                  </a:cubicBezTo>
                  <a:cubicBezTo>
                    <a:pt x="1581150" y="36830"/>
                    <a:pt x="1771650" y="49530"/>
                    <a:pt x="1888490" y="40640"/>
                  </a:cubicBezTo>
                  <a:cubicBezTo>
                    <a:pt x="1981200" y="33020"/>
                    <a:pt x="2039620" y="11430"/>
                    <a:pt x="2136140" y="6350"/>
                  </a:cubicBezTo>
                  <a:cubicBezTo>
                    <a:pt x="2268220" y="0"/>
                    <a:pt x="2503170" y="12700"/>
                    <a:pt x="2609850" y="24130"/>
                  </a:cubicBezTo>
                  <a:cubicBezTo>
                    <a:pt x="2664460" y="30480"/>
                    <a:pt x="2694940" y="33020"/>
                    <a:pt x="2733040" y="48260"/>
                  </a:cubicBezTo>
                  <a:cubicBezTo>
                    <a:pt x="2769870" y="63500"/>
                    <a:pt x="2813050" y="87630"/>
                    <a:pt x="2834640" y="115570"/>
                  </a:cubicBezTo>
                  <a:cubicBezTo>
                    <a:pt x="2852420" y="139700"/>
                    <a:pt x="2862580" y="168910"/>
                    <a:pt x="2860040" y="199390"/>
                  </a:cubicBezTo>
                  <a:cubicBezTo>
                    <a:pt x="2857500" y="238760"/>
                    <a:pt x="2833370" y="285750"/>
                    <a:pt x="2795270" y="327660"/>
                  </a:cubicBezTo>
                  <a:cubicBezTo>
                    <a:pt x="2733040" y="392430"/>
                    <a:pt x="2593340" y="461010"/>
                    <a:pt x="2480310" y="514350"/>
                  </a:cubicBezTo>
                  <a:cubicBezTo>
                    <a:pt x="2360930" y="570230"/>
                    <a:pt x="2211070" y="618490"/>
                    <a:pt x="2092960" y="652780"/>
                  </a:cubicBezTo>
                  <a:cubicBezTo>
                    <a:pt x="1995170" y="680720"/>
                    <a:pt x="1948180" y="697230"/>
                    <a:pt x="1819910" y="712470"/>
                  </a:cubicBezTo>
                  <a:cubicBezTo>
                    <a:pt x="1521460" y="746760"/>
                    <a:pt x="485140" y="655320"/>
                    <a:pt x="321310" y="736600"/>
                  </a:cubicBezTo>
                  <a:cubicBezTo>
                    <a:pt x="280670" y="755650"/>
                    <a:pt x="283210" y="778510"/>
                    <a:pt x="261620" y="810260"/>
                  </a:cubicBezTo>
                  <a:cubicBezTo>
                    <a:pt x="228600" y="862330"/>
                    <a:pt x="198120" y="1000760"/>
                    <a:pt x="156210" y="1026160"/>
                  </a:cubicBezTo>
                  <a:cubicBezTo>
                    <a:pt x="130810" y="1041400"/>
                    <a:pt x="80010" y="1040130"/>
                    <a:pt x="73660" y="1024890"/>
                  </a:cubicBezTo>
                  <a:cubicBezTo>
                    <a:pt x="55880" y="988060"/>
                    <a:pt x="262890" y="772160"/>
                    <a:pt x="342900" y="681990"/>
                  </a:cubicBezTo>
                  <a:cubicBezTo>
                    <a:pt x="398780" y="618490"/>
                    <a:pt x="472440" y="576580"/>
                    <a:pt x="495300" y="528320"/>
                  </a:cubicBezTo>
                  <a:cubicBezTo>
                    <a:pt x="509270" y="495300"/>
                    <a:pt x="495300" y="469900"/>
                    <a:pt x="502920" y="434340"/>
                  </a:cubicBezTo>
                  <a:cubicBezTo>
                    <a:pt x="515620" y="381000"/>
                    <a:pt x="546100" y="294640"/>
                    <a:pt x="574040" y="245110"/>
                  </a:cubicBezTo>
                  <a:cubicBezTo>
                    <a:pt x="594360" y="209550"/>
                    <a:pt x="614680" y="180340"/>
                    <a:pt x="641350" y="160020"/>
                  </a:cubicBezTo>
                  <a:cubicBezTo>
                    <a:pt x="665480" y="140970"/>
                    <a:pt x="693420" y="128270"/>
                    <a:pt x="723900" y="123190"/>
                  </a:cubicBezTo>
                  <a:cubicBezTo>
                    <a:pt x="755650" y="118110"/>
                    <a:pt x="796290" y="123190"/>
                    <a:pt x="826770" y="130810"/>
                  </a:cubicBezTo>
                  <a:cubicBezTo>
                    <a:pt x="853440" y="138430"/>
                    <a:pt x="866140" y="156210"/>
                    <a:pt x="896620" y="163830"/>
                  </a:cubicBezTo>
                  <a:cubicBezTo>
                    <a:pt x="948690" y="177800"/>
                    <a:pt x="1059180" y="158750"/>
                    <a:pt x="1113790" y="180340"/>
                  </a:cubicBezTo>
                  <a:cubicBezTo>
                    <a:pt x="1154430" y="195580"/>
                    <a:pt x="1189990" y="219710"/>
                    <a:pt x="1207770" y="252730"/>
                  </a:cubicBezTo>
                  <a:cubicBezTo>
                    <a:pt x="1229360" y="289560"/>
                    <a:pt x="1234440" y="354330"/>
                    <a:pt x="1225550" y="393700"/>
                  </a:cubicBezTo>
                  <a:cubicBezTo>
                    <a:pt x="1217930" y="426720"/>
                    <a:pt x="1183640" y="448310"/>
                    <a:pt x="1174750" y="476250"/>
                  </a:cubicBezTo>
                  <a:cubicBezTo>
                    <a:pt x="1165860" y="501650"/>
                    <a:pt x="1153160" y="534670"/>
                    <a:pt x="1164590" y="552450"/>
                  </a:cubicBezTo>
                  <a:cubicBezTo>
                    <a:pt x="1179830" y="575310"/>
                    <a:pt x="1229360" y="576580"/>
                    <a:pt x="1282700" y="582930"/>
                  </a:cubicBezTo>
                  <a:cubicBezTo>
                    <a:pt x="1389380" y="595630"/>
                    <a:pt x="1696720" y="554990"/>
                    <a:pt x="1769110" y="576580"/>
                  </a:cubicBezTo>
                  <a:cubicBezTo>
                    <a:pt x="1791970" y="584200"/>
                    <a:pt x="1802130" y="593090"/>
                    <a:pt x="1811020" y="605790"/>
                  </a:cubicBezTo>
                  <a:cubicBezTo>
                    <a:pt x="1821180" y="619760"/>
                    <a:pt x="1826260" y="640080"/>
                    <a:pt x="1823720" y="656590"/>
                  </a:cubicBezTo>
                  <a:cubicBezTo>
                    <a:pt x="1822450" y="673100"/>
                    <a:pt x="1812290" y="692150"/>
                    <a:pt x="1799590" y="702310"/>
                  </a:cubicBezTo>
                  <a:cubicBezTo>
                    <a:pt x="1788160" y="713740"/>
                    <a:pt x="1751330" y="721360"/>
                    <a:pt x="1751330" y="7213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770572" y="1394460"/>
            <a:ext cx="1078230" cy="350520"/>
            <a:chOff x="0" y="0"/>
            <a:chExt cx="1437640" cy="46736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49530" y="48260"/>
              <a:ext cx="1339850" cy="370840"/>
            </a:xfrm>
            <a:custGeom>
              <a:avLst/>
              <a:gdLst/>
              <a:ahLst/>
              <a:cxnLst/>
              <a:rect r="r" b="b" t="t" l="l"/>
              <a:pathLst>
                <a:path h="370840" w="1339850">
                  <a:moveTo>
                    <a:pt x="77470" y="5080"/>
                  </a:moveTo>
                  <a:cubicBezTo>
                    <a:pt x="829310" y="5080"/>
                    <a:pt x="852170" y="0"/>
                    <a:pt x="885190" y="13970"/>
                  </a:cubicBezTo>
                  <a:cubicBezTo>
                    <a:pt x="920750" y="30480"/>
                    <a:pt x="946150" y="83820"/>
                    <a:pt x="981710" y="96520"/>
                  </a:cubicBezTo>
                  <a:cubicBezTo>
                    <a:pt x="1014730" y="107950"/>
                    <a:pt x="1056640" y="86360"/>
                    <a:pt x="1089660" y="92710"/>
                  </a:cubicBezTo>
                  <a:cubicBezTo>
                    <a:pt x="1121410" y="99060"/>
                    <a:pt x="1150620" y="113030"/>
                    <a:pt x="1178560" y="132080"/>
                  </a:cubicBezTo>
                  <a:cubicBezTo>
                    <a:pt x="1210310" y="153670"/>
                    <a:pt x="1249680" y="214630"/>
                    <a:pt x="1267460" y="217170"/>
                  </a:cubicBezTo>
                  <a:cubicBezTo>
                    <a:pt x="1276350" y="218440"/>
                    <a:pt x="1280160" y="205740"/>
                    <a:pt x="1285240" y="205740"/>
                  </a:cubicBezTo>
                  <a:cubicBezTo>
                    <a:pt x="1292860" y="205740"/>
                    <a:pt x="1301750" y="212090"/>
                    <a:pt x="1309370" y="220980"/>
                  </a:cubicBezTo>
                  <a:cubicBezTo>
                    <a:pt x="1320800" y="234950"/>
                    <a:pt x="1339850" y="270510"/>
                    <a:pt x="1337310" y="293370"/>
                  </a:cubicBezTo>
                  <a:cubicBezTo>
                    <a:pt x="1334770" y="316230"/>
                    <a:pt x="1310640" y="346710"/>
                    <a:pt x="1292860" y="358140"/>
                  </a:cubicBezTo>
                  <a:cubicBezTo>
                    <a:pt x="1277620" y="368300"/>
                    <a:pt x="1256030" y="369570"/>
                    <a:pt x="1239520" y="367030"/>
                  </a:cubicBezTo>
                  <a:cubicBezTo>
                    <a:pt x="1223010" y="363220"/>
                    <a:pt x="1203960" y="354330"/>
                    <a:pt x="1192530" y="340360"/>
                  </a:cubicBezTo>
                  <a:cubicBezTo>
                    <a:pt x="1178560" y="323850"/>
                    <a:pt x="1167130" y="287020"/>
                    <a:pt x="1172210" y="265430"/>
                  </a:cubicBezTo>
                  <a:cubicBezTo>
                    <a:pt x="1177290" y="242570"/>
                    <a:pt x="1203960" y="214630"/>
                    <a:pt x="1224280" y="205740"/>
                  </a:cubicBezTo>
                  <a:cubicBezTo>
                    <a:pt x="1239520" y="198120"/>
                    <a:pt x="1261110" y="198120"/>
                    <a:pt x="1277620" y="203200"/>
                  </a:cubicBezTo>
                  <a:cubicBezTo>
                    <a:pt x="1294130" y="208280"/>
                    <a:pt x="1311910" y="218440"/>
                    <a:pt x="1320800" y="233680"/>
                  </a:cubicBezTo>
                  <a:cubicBezTo>
                    <a:pt x="1332230" y="252730"/>
                    <a:pt x="1338580" y="290830"/>
                    <a:pt x="1333500" y="311150"/>
                  </a:cubicBezTo>
                  <a:cubicBezTo>
                    <a:pt x="1328420" y="328930"/>
                    <a:pt x="1314450" y="344170"/>
                    <a:pt x="1300480" y="354330"/>
                  </a:cubicBezTo>
                  <a:cubicBezTo>
                    <a:pt x="1286510" y="363220"/>
                    <a:pt x="1270000" y="370840"/>
                    <a:pt x="1248410" y="367030"/>
                  </a:cubicBezTo>
                  <a:cubicBezTo>
                    <a:pt x="1207770" y="361950"/>
                    <a:pt x="1134110" y="295910"/>
                    <a:pt x="1084580" y="274320"/>
                  </a:cubicBezTo>
                  <a:cubicBezTo>
                    <a:pt x="1043940" y="256540"/>
                    <a:pt x="1008380" y="255270"/>
                    <a:pt x="972820" y="238760"/>
                  </a:cubicBezTo>
                  <a:cubicBezTo>
                    <a:pt x="935990" y="223520"/>
                    <a:pt x="901700" y="190500"/>
                    <a:pt x="866140" y="177800"/>
                  </a:cubicBezTo>
                  <a:cubicBezTo>
                    <a:pt x="836930" y="166370"/>
                    <a:pt x="821690" y="163830"/>
                    <a:pt x="777240" y="160020"/>
                  </a:cubicBezTo>
                  <a:cubicBezTo>
                    <a:pt x="652780" y="147320"/>
                    <a:pt x="152400" y="184150"/>
                    <a:pt x="58420" y="154940"/>
                  </a:cubicBezTo>
                  <a:cubicBezTo>
                    <a:pt x="33020" y="147320"/>
                    <a:pt x="24130" y="138430"/>
                    <a:pt x="13970" y="124460"/>
                  </a:cubicBezTo>
                  <a:cubicBezTo>
                    <a:pt x="5080" y="110490"/>
                    <a:pt x="0" y="88900"/>
                    <a:pt x="1270" y="71120"/>
                  </a:cubicBezTo>
                  <a:cubicBezTo>
                    <a:pt x="3810" y="54610"/>
                    <a:pt x="13970" y="35560"/>
                    <a:pt x="26670" y="24130"/>
                  </a:cubicBezTo>
                  <a:cubicBezTo>
                    <a:pt x="39370" y="12700"/>
                    <a:pt x="77470" y="5080"/>
                    <a:pt x="77470" y="50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9448800" y="700088"/>
            <a:ext cx="1586865" cy="864870"/>
            <a:chOff x="0" y="0"/>
            <a:chExt cx="2115820" cy="115316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48260" y="50800"/>
              <a:ext cx="2025650" cy="1052830"/>
            </a:xfrm>
            <a:custGeom>
              <a:avLst/>
              <a:gdLst/>
              <a:ahLst/>
              <a:cxnLst/>
              <a:rect r="r" b="b" t="t" l="l"/>
              <a:pathLst>
                <a:path h="1052830" w="2025650">
                  <a:moveTo>
                    <a:pt x="1741170" y="557530"/>
                  </a:moveTo>
                  <a:cubicBezTo>
                    <a:pt x="1756410" y="172720"/>
                    <a:pt x="1762760" y="167640"/>
                    <a:pt x="1774190" y="161290"/>
                  </a:cubicBezTo>
                  <a:cubicBezTo>
                    <a:pt x="1788160" y="152400"/>
                    <a:pt x="1809750" y="146050"/>
                    <a:pt x="1827530" y="148590"/>
                  </a:cubicBezTo>
                  <a:cubicBezTo>
                    <a:pt x="1844040" y="149860"/>
                    <a:pt x="1864360" y="162560"/>
                    <a:pt x="1875790" y="173990"/>
                  </a:cubicBezTo>
                  <a:cubicBezTo>
                    <a:pt x="1884680" y="182880"/>
                    <a:pt x="1887220" y="190500"/>
                    <a:pt x="1892300" y="205740"/>
                  </a:cubicBezTo>
                  <a:cubicBezTo>
                    <a:pt x="1903730" y="243840"/>
                    <a:pt x="1898650" y="332740"/>
                    <a:pt x="1915160" y="401320"/>
                  </a:cubicBezTo>
                  <a:cubicBezTo>
                    <a:pt x="1932940" y="483870"/>
                    <a:pt x="1991360" y="607060"/>
                    <a:pt x="2005330" y="665480"/>
                  </a:cubicBezTo>
                  <a:cubicBezTo>
                    <a:pt x="2011680" y="693420"/>
                    <a:pt x="2015490" y="707390"/>
                    <a:pt x="2014220" y="727710"/>
                  </a:cubicBezTo>
                  <a:cubicBezTo>
                    <a:pt x="2011680" y="745490"/>
                    <a:pt x="2005330" y="767080"/>
                    <a:pt x="1995170" y="779780"/>
                  </a:cubicBezTo>
                  <a:cubicBezTo>
                    <a:pt x="1987550" y="789940"/>
                    <a:pt x="1977390" y="797560"/>
                    <a:pt x="1964690" y="801370"/>
                  </a:cubicBezTo>
                  <a:cubicBezTo>
                    <a:pt x="1949450" y="806450"/>
                    <a:pt x="1925320" y="807720"/>
                    <a:pt x="1908810" y="802640"/>
                  </a:cubicBezTo>
                  <a:cubicBezTo>
                    <a:pt x="1892300" y="796290"/>
                    <a:pt x="1875790" y="783590"/>
                    <a:pt x="1866900" y="765810"/>
                  </a:cubicBezTo>
                  <a:cubicBezTo>
                    <a:pt x="1854200" y="740410"/>
                    <a:pt x="1866900" y="699770"/>
                    <a:pt x="1860550" y="650240"/>
                  </a:cubicBezTo>
                  <a:cubicBezTo>
                    <a:pt x="1849120" y="561340"/>
                    <a:pt x="1752600" y="308610"/>
                    <a:pt x="1784350" y="275590"/>
                  </a:cubicBezTo>
                  <a:cubicBezTo>
                    <a:pt x="1799590" y="260350"/>
                    <a:pt x="1849120" y="273050"/>
                    <a:pt x="1868170" y="292100"/>
                  </a:cubicBezTo>
                  <a:cubicBezTo>
                    <a:pt x="1891030" y="312420"/>
                    <a:pt x="1892300" y="360680"/>
                    <a:pt x="1897380" y="407670"/>
                  </a:cubicBezTo>
                  <a:cubicBezTo>
                    <a:pt x="1905000" y="474980"/>
                    <a:pt x="1884680" y="595630"/>
                    <a:pt x="1894840" y="657860"/>
                  </a:cubicBezTo>
                  <a:cubicBezTo>
                    <a:pt x="1901190" y="695960"/>
                    <a:pt x="1920240" y="718820"/>
                    <a:pt x="1927860" y="750570"/>
                  </a:cubicBezTo>
                  <a:cubicBezTo>
                    <a:pt x="1934210" y="781050"/>
                    <a:pt x="1939290" y="815340"/>
                    <a:pt x="1935480" y="844550"/>
                  </a:cubicBezTo>
                  <a:cubicBezTo>
                    <a:pt x="1931670" y="868680"/>
                    <a:pt x="1924050" y="897890"/>
                    <a:pt x="1907540" y="911860"/>
                  </a:cubicBezTo>
                  <a:cubicBezTo>
                    <a:pt x="1891030" y="925830"/>
                    <a:pt x="1855470" y="929640"/>
                    <a:pt x="1836420" y="927100"/>
                  </a:cubicBezTo>
                  <a:cubicBezTo>
                    <a:pt x="1822450" y="925830"/>
                    <a:pt x="1812290" y="918210"/>
                    <a:pt x="1803400" y="909320"/>
                  </a:cubicBezTo>
                  <a:cubicBezTo>
                    <a:pt x="1791970" y="897890"/>
                    <a:pt x="1784350" y="883920"/>
                    <a:pt x="1779270" y="858520"/>
                  </a:cubicBezTo>
                  <a:cubicBezTo>
                    <a:pt x="1764030" y="793750"/>
                    <a:pt x="1791970" y="607060"/>
                    <a:pt x="1780540" y="488950"/>
                  </a:cubicBezTo>
                  <a:cubicBezTo>
                    <a:pt x="1769110" y="377190"/>
                    <a:pt x="1709420" y="227330"/>
                    <a:pt x="1713230" y="165100"/>
                  </a:cubicBezTo>
                  <a:cubicBezTo>
                    <a:pt x="1715770" y="139700"/>
                    <a:pt x="1722120" y="124460"/>
                    <a:pt x="1733550" y="111760"/>
                  </a:cubicBezTo>
                  <a:cubicBezTo>
                    <a:pt x="1744980" y="97790"/>
                    <a:pt x="1766570" y="86360"/>
                    <a:pt x="1784350" y="83820"/>
                  </a:cubicBezTo>
                  <a:cubicBezTo>
                    <a:pt x="1802130" y="82550"/>
                    <a:pt x="1824990" y="87630"/>
                    <a:pt x="1840230" y="97790"/>
                  </a:cubicBezTo>
                  <a:cubicBezTo>
                    <a:pt x="1855470" y="107950"/>
                    <a:pt x="1865630" y="118110"/>
                    <a:pt x="1873250" y="144780"/>
                  </a:cubicBezTo>
                  <a:cubicBezTo>
                    <a:pt x="1897380" y="226060"/>
                    <a:pt x="1838960" y="548640"/>
                    <a:pt x="1858010" y="688340"/>
                  </a:cubicBezTo>
                  <a:cubicBezTo>
                    <a:pt x="1870710" y="778510"/>
                    <a:pt x="1917700" y="855980"/>
                    <a:pt x="1929130" y="906780"/>
                  </a:cubicBezTo>
                  <a:cubicBezTo>
                    <a:pt x="1934210" y="934720"/>
                    <a:pt x="1938020" y="952500"/>
                    <a:pt x="1935480" y="972820"/>
                  </a:cubicBezTo>
                  <a:cubicBezTo>
                    <a:pt x="1932940" y="991870"/>
                    <a:pt x="1926590" y="1012190"/>
                    <a:pt x="1913890" y="1024890"/>
                  </a:cubicBezTo>
                  <a:cubicBezTo>
                    <a:pt x="1902460" y="1038860"/>
                    <a:pt x="1880870" y="1049020"/>
                    <a:pt x="1863090" y="1051560"/>
                  </a:cubicBezTo>
                  <a:cubicBezTo>
                    <a:pt x="1845310" y="1052830"/>
                    <a:pt x="1822450" y="1046480"/>
                    <a:pt x="1807210" y="1036320"/>
                  </a:cubicBezTo>
                  <a:cubicBezTo>
                    <a:pt x="1793240" y="1026160"/>
                    <a:pt x="1785620" y="1012190"/>
                    <a:pt x="1775460" y="988060"/>
                  </a:cubicBezTo>
                  <a:cubicBezTo>
                    <a:pt x="1751330" y="929640"/>
                    <a:pt x="1720850" y="772160"/>
                    <a:pt x="1708150" y="669290"/>
                  </a:cubicBezTo>
                  <a:cubicBezTo>
                    <a:pt x="1696720" y="572770"/>
                    <a:pt x="1705610" y="468630"/>
                    <a:pt x="1697990" y="386080"/>
                  </a:cubicBezTo>
                  <a:cubicBezTo>
                    <a:pt x="1691640" y="320040"/>
                    <a:pt x="1653540" y="222250"/>
                    <a:pt x="1670050" y="210820"/>
                  </a:cubicBezTo>
                  <a:cubicBezTo>
                    <a:pt x="1681480" y="203200"/>
                    <a:pt x="1723390" y="224790"/>
                    <a:pt x="1738630" y="252730"/>
                  </a:cubicBezTo>
                  <a:cubicBezTo>
                    <a:pt x="1771650" y="309880"/>
                    <a:pt x="1725930" y="523240"/>
                    <a:pt x="1738630" y="609600"/>
                  </a:cubicBezTo>
                  <a:cubicBezTo>
                    <a:pt x="1747520" y="659130"/>
                    <a:pt x="1770380" y="688340"/>
                    <a:pt x="1776730" y="723900"/>
                  </a:cubicBezTo>
                  <a:cubicBezTo>
                    <a:pt x="1781810" y="753110"/>
                    <a:pt x="1772920" y="782320"/>
                    <a:pt x="1778000" y="805180"/>
                  </a:cubicBezTo>
                  <a:cubicBezTo>
                    <a:pt x="1783080" y="824230"/>
                    <a:pt x="1800860" y="835660"/>
                    <a:pt x="1803400" y="850900"/>
                  </a:cubicBezTo>
                  <a:cubicBezTo>
                    <a:pt x="1805940" y="864870"/>
                    <a:pt x="1800860" y="878840"/>
                    <a:pt x="1794510" y="890270"/>
                  </a:cubicBezTo>
                  <a:cubicBezTo>
                    <a:pt x="1788160" y="901700"/>
                    <a:pt x="1779270" y="913130"/>
                    <a:pt x="1767840" y="920750"/>
                  </a:cubicBezTo>
                  <a:cubicBezTo>
                    <a:pt x="1757680" y="928370"/>
                    <a:pt x="1743710" y="934720"/>
                    <a:pt x="1731010" y="935990"/>
                  </a:cubicBezTo>
                  <a:cubicBezTo>
                    <a:pt x="1718310" y="938530"/>
                    <a:pt x="1703070" y="935990"/>
                    <a:pt x="1690370" y="932180"/>
                  </a:cubicBezTo>
                  <a:cubicBezTo>
                    <a:pt x="1678940" y="927100"/>
                    <a:pt x="1666240" y="919480"/>
                    <a:pt x="1657350" y="909320"/>
                  </a:cubicBezTo>
                  <a:cubicBezTo>
                    <a:pt x="1648460" y="900430"/>
                    <a:pt x="1640840" y="890270"/>
                    <a:pt x="1638300" y="875030"/>
                  </a:cubicBezTo>
                  <a:cubicBezTo>
                    <a:pt x="1633220" y="848360"/>
                    <a:pt x="1654810" y="806450"/>
                    <a:pt x="1651000" y="762000"/>
                  </a:cubicBezTo>
                  <a:cubicBezTo>
                    <a:pt x="1647190" y="692150"/>
                    <a:pt x="1595120" y="570230"/>
                    <a:pt x="1583690" y="501650"/>
                  </a:cubicBezTo>
                  <a:cubicBezTo>
                    <a:pt x="1576070" y="457200"/>
                    <a:pt x="1584960" y="425450"/>
                    <a:pt x="1576070" y="392430"/>
                  </a:cubicBezTo>
                  <a:cubicBezTo>
                    <a:pt x="1565910" y="361950"/>
                    <a:pt x="1539240" y="337820"/>
                    <a:pt x="1527810" y="308610"/>
                  </a:cubicBezTo>
                  <a:cubicBezTo>
                    <a:pt x="1516380" y="278130"/>
                    <a:pt x="1494790" y="228600"/>
                    <a:pt x="1508760" y="212090"/>
                  </a:cubicBezTo>
                  <a:cubicBezTo>
                    <a:pt x="1522730" y="194310"/>
                    <a:pt x="1595120" y="185420"/>
                    <a:pt x="1621790" y="210820"/>
                  </a:cubicBezTo>
                  <a:cubicBezTo>
                    <a:pt x="1677670" y="267970"/>
                    <a:pt x="1596390" y="654050"/>
                    <a:pt x="1615440" y="759460"/>
                  </a:cubicBezTo>
                  <a:cubicBezTo>
                    <a:pt x="1623060" y="803910"/>
                    <a:pt x="1648460" y="826770"/>
                    <a:pt x="1649730" y="850900"/>
                  </a:cubicBezTo>
                  <a:cubicBezTo>
                    <a:pt x="1651000" y="866140"/>
                    <a:pt x="1647190" y="877570"/>
                    <a:pt x="1639570" y="890270"/>
                  </a:cubicBezTo>
                  <a:cubicBezTo>
                    <a:pt x="1630680" y="904240"/>
                    <a:pt x="1612900" y="922020"/>
                    <a:pt x="1596390" y="928370"/>
                  </a:cubicBezTo>
                  <a:cubicBezTo>
                    <a:pt x="1578610" y="934720"/>
                    <a:pt x="1554480" y="934720"/>
                    <a:pt x="1537970" y="928370"/>
                  </a:cubicBezTo>
                  <a:cubicBezTo>
                    <a:pt x="1520190" y="922020"/>
                    <a:pt x="1504950" y="914400"/>
                    <a:pt x="1493520" y="889000"/>
                  </a:cubicBezTo>
                  <a:cubicBezTo>
                    <a:pt x="1456690" y="805180"/>
                    <a:pt x="1541780" y="243840"/>
                    <a:pt x="1494790" y="223520"/>
                  </a:cubicBezTo>
                  <a:cubicBezTo>
                    <a:pt x="1477010" y="215900"/>
                    <a:pt x="1427480" y="265430"/>
                    <a:pt x="1416050" y="298450"/>
                  </a:cubicBezTo>
                  <a:cubicBezTo>
                    <a:pt x="1403350" y="339090"/>
                    <a:pt x="1427480" y="408940"/>
                    <a:pt x="1445260" y="455930"/>
                  </a:cubicBezTo>
                  <a:cubicBezTo>
                    <a:pt x="1461770" y="501650"/>
                    <a:pt x="1498600" y="538480"/>
                    <a:pt x="1518920" y="579120"/>
                  </a:cubicBezTo>
                  <a:cubicBezTo>
                    <a:pt x="1537970" y="618490"/>
                    <a:pt x="1545590" y="664210"/>
                    <a:pt x="1563370" y="695960"/>
                  </a:cubicBezTo>
                  <a:cubicBezTo>
                    <a:pt x="1578610" y="721360"/>
                    <a:pt x="1598930" y="731520"/>
                    <a:pt x="1612900" y="759460"/>
                  </a:cubicBezTo>
                  <a:cubicBezTo>
                    <a:pt x="1630680" y="797560"/>
                    <a:pt x="1648460" y="873760"/>
                    <a:pt x="1651000" y="908050"/>
                  </a:cubicBezTo>
                  <a:cubicBezTo>
                    <a:pt x="1651000" y="924560"/>
                    <a:pt x="1651000" y="933450"/>
                    <a:pt x="1644650" y="946150"/>
                  </a:cubicBezTo>
                  <a:cubicBezTo>
                    <a:pt x="1638300" y="961390"/>
                    <a:pt x="1620520" y="980440"/>
                    <a:pt x="1606550" y="988060"/>
                  </a:cubicBezTo>
                  <a:cubicBezTo>
                    <a:pt x="1593850" y="995680"/>
                    <a:pt x="1581150" y="998220"/>
                    <a:pt x="1568450" y="996950"/>
                  </a:cubicBezTo>
                  <a:cubicBezTo>
                    <a:pt x="1551940" y="995680"/>
                    <a:pt x="1527810" y="985520"/>
                    <a:pt x="1513840" y="975360"/>
                  </a:cubicBezTo>
                  <a:cubicBezTo>
                    <a:pt x="1503680" y="966470"/>
                    <a:pt x="1497330" y="958850"/>
                    <a:pt x="1493520" y="943610"/>
                  </a:cubicBezTo>
                  <a:cubicBezTo>
                    <a:pt x="1484630" y="915670"/>
                    <a:pt x="1497330" y="872490"/>
                    <a:pt x="1492250" y="817880"/>
                  </a:cubicBezTo>
                  <a:cubicBezTo>
                    <a:pt x="1484630" y="713740"/>
                    <a:pt x="1465580" y="427990"/>
                    <a:pt x="1419860" y="359410"/>
                  </a:cubicBezTo>
                  <a:cubicBezTo>
                    <a:pt x="1399540" y="330200"/>
                    <a:pt x="1358900" y="308610"/>
                    <a:pt x="1348740" y="316230"/>
                  </a:cubicBezTo>
                  <a:cubicBezTo>
                    <a:pt x="1329690" y="331470"/>
                    <a:pt x="1393190" y="494030"/>
                    <a:pt x="1421130" y="581660"/>
                  </a:cubicBezTo>
                  <a:cubicBezTo>
                    <a:pt x="1450340" y="669290"/>
                    <a:pt x="1520190" y="787400"/>
                    <a:pt x="1522730" y="843280"/>
                  </a:cubicBezTo>
                  <a:cubicBezTo>
                    <a:pt x="1524000" y="867410"/>
                    <a:pt x="1518920" y="883920"/>
                    <a:pt x="1508760" y="897890"/>
                  </a:cubicBezTo>
                  <a:cubicBezTo>
                    <a:pt x="1498600" y="911860"/>
                    <a:pt x="1477010" y="924560"/>
                    <a:pt x="1461770" y="929640"/>
                  </a:cubicBezTo>
                  <a:cubicBezTo>
                    <a:pt x="1449070" y="933450"/>
                    <a:pt x="1436370" y="933450"/>
                    <a:pt x="1423670" y="929640"/>
                  </a:cubicBezTo>
                  <a:cubicBezTo>
                    <a:pt x="1408430" y="924560"/>
                    <a:pt x="1390650" y="919480"/>
                    <a:pt x="1377950" y="896620"/>
                  </a:cubicBezTo>
                  <a:cubicBezTo>
                    <a:pt x="1327150" y="811530"/>
                    <a:pt x="1336040" y="157480"/>
                    <a:pt x="1296670" y="148590"/>
                  </a:cubicBezTo>
                  <a:cubicBezTo>
                    <a:pt x="1282700" y="144780"/>
                    <a:pt x="1263650" y="184150"/>
                    <a:pt x="1253490" y="214630"/>
                  </a:cubicBezTo>
                  <a:cubicBezTo>
                    <a:pt x="1238250" y="262890"/>
                    <a:pt x="1225550" y="373380"/>
                    <a:pt x="1242060" y="420370"/>
                  </a:cubicBezTo>
                  <a:cubicBezTo>
                    <a:pt x="1250950" y="449580"/>
                    <a:pt x="1277620" y="453390"/>
                    <a:pt x="1296670" y="482600"/>
                  </a:cubicBezTo>
                  <a:cubicBezTo>
                    <a:pt x="1328420" y="532130"/>
                    <a:pt x="1384300" y="645160"/>
                    <a:pt x="1397000" y="702310"/>
                  </a:cubicBezTo>
                  <a:cubicBezTo>
                    <a:pt x="1404620" y="735330"/>
                    <a:pt x="1389380" y="762000"/>
                    <a:pt x="1398270" y="783590"/>
                  </a:cubicBezTo>
                  <a:cubicBezTo>
                    <a:pt x="1405890" y="801370"/>
                    <a:pt x="1432560" y="807720"/>
                    <a:pt x="1435100" y="822960"/>
                  </a:cubicBezTo>
                  <a:cubicBezTo>
                    <a:pt x="1438910" y="843280"/>
                    <a:pt x="1422400" y="880110"/>
                    <a:pt x="1404620" y="894080"/>
                  </a:cubicBezTo>
                  <a:cubicBezTo>
                    <a:pt x="1386840" y="908050"/>
                    <a:pt x="1351280" y="914400"/>
                    <a:pt x="1329690" y="908050"/>
                  </a:cubicBezTo>
                  <a:cubicBezTo>
                    <a:pt x="1308100" y="901700"/>
                    <a:pt x="1283970" y="877570"/>
                    <a:pt x="1275080" y="853440"/>
                  </a:cubicBezTo>
                  <a:cubicBezTo>
                    <a:pt x="1264920" y="826770"/>
                    <a:pt x="1283970" y="787400"/>
                    <a:pt x="1282700" y="753110"/>
                  </a:cubicBezTo>
                  <a:cubicBezTo>
                    <a:pt x="1282700" y="715010"/>
                    <a:pt x="1278890" y="681990"/>
                    <a:pt x="1270000" y="636270"/>
                  </a:cubicBezTo>
                  <a:cubicBezTo>
                    <a:pt x="1256030" y="568960"/>
                    <a:pt x="1225550" y="449580"/>
                    <a:pt x="1198880" y="387350"/>
                  </a:cubicBezTo>
                  <a:cubicBezTo>
                    <a:pt x="1182370" y="346710"/>
                    <a:pt x="1149350" y="288290"/>
                    <a:pt x="1144270" y="289560"/>
                  </a:cubicBezTo>
                  <a:cubicBezTo>
                    <a:pt x="1140460" y="292100"/>
                    <a:pt x="1168400" y="358140"/>
                    <a:pt x="1172210" y="393700"/>
                  </a:cubicBezTo>
                  <a:cubicBezTo>
                    <a:pt x="1176020" y="430530"/>
                    <a:pt x="1164590" y="469900"/>
                    <a:pt x="1168400" y="506730"/>
                  </a:cubicBezTo>
                  <a:cubicBezTo>
                    <a:pt x="1173480" y="546100"/>
                    <a:pt x="1181100" y="594360"/>
                    <a:pt x="1198880" y="623570"/>
                  </a:cubicBezTo>
                  <a:cubicBezTo>
                    <a:pt x="1212850" y="646430"/>
                    <a:pt x="1247140" y="651510"/>
                    <a:pt x="1256030" y="674370"/>
                  </a:cubicBezTo>
                  <a:cubicBezTo>
                    <a:pt x="1266190" y="698500"/>
                    <a:pt x="1258570" y="763270"/>
                    <a:pt x="1249680" y="765810"/>
                  </a:cubicBezTo>
                  <a:cubicBezTo>
                    <a:pt x="1240790" y="768350"/>
                    <a:pt x="1216660" y="717550"/>
                    <a:pt x="1197610" y="681990"/>
                  </a:cubicBezTo>
                  <a:cubicBezTo>
                    <a:pt x="1169670" y="627380"/>
                    <a:pt x="1120140" y="525780"/>
                    <a:pt x="1103630" y="466090"/>
                  </a:cubicBezTo>
                  <a:cubicBezTo>
                    <a:pt x="1092200" y="424180"/>
                    <a:pt x="1108710" y="381000"/>
                    <a:pt x="1092200" y="356870"/>
                  </a:cubicBezTo>
                  <a:cubicBezTo>
                    <a:pt x="1078230" y="336550"/>
                    <a:pt x="1035050" y="312420"/>
                    <a:pt x="1024890" y="320040"/>
                  </a:cubicBezTo>
                  <a:cubicBezTo>
                    <a:pt x="1014730" y="326390"/>
                    <a:pt x="1027430" y="377190"/>
                    <a:pt x="1042670" y="415290"/>
                  </a:cubicBezTo>
                  <a:cubicBezTo>
                    <a:pt x="1069340" y="483870"/>
                    <a:pt x="1156970" y="621030"/>
                    <a:pt x="1209040" y="679450"/>
                  </a:cubicBezTo>
                  <a:cubicBezTo>
                    <a:pt x="1240790" y="716280"/>
                    <a:pt x="1286510" y="731520"/>
                    <a:pt x="1301750" y="754380"/>
                  </a:cubicBezTo>
                  <a:cubicBezTo>
                    <a:pt x="1309370" y="768350"/>
                    <a:pt x="1310640" y="779780"/>
                    <a:pt x="1309370" y="793750"/>
                  </a:cubicBezTo>
                  <a:cubicBezTo>
                    <a:pt x="1308100" y="810260"/>
                    <a:pt x="1299210" y="834390"/>
                    <a:pt x="1287780" y="847090"/>
                  </a:cubicBezTo>
                  <a:cubicBezTo>
                    <a:pt x="1278890" y="858520"/>
                    <a:pt x="1268730" y="864870"/>
                    <a:pt x="1254760" y="868680"/>
                  </a:cubicBezTo>
                  <a:cubicBezTo>
                    <a:pt x="1239520" y="873760"/>
                    <a:pt x="1214120" y="875030"/>
                    <a:pt x="1196340" y="867410"/>
                  </a:cubicBezTo>
                  <a:cubicBezTo>
                    <a:pt x="1179830" y="861060"/>
                    <a:pt x="1160780" y="847090"/>
                    <a:pt x="1154430" y="828040"/>
                  </a:cubicBezTo>
                  <a:cubicBezTo>
                    <a:pt x="1144270" y="803910"/>
                    <a:pt x="1165860" y="772160"/>
                    <a:pt x="1162050" y="726440"/>
                  </a:cubicBezTo>
                  <a:cubicBezTo>
                    <a:pt x="1154430" y="633730"/>
                    <a:pt x="1075690" y="401320"/>
                    <a:pt x="1060450" y="304800"/>
                  </a:cubicBezTo>
                  <a:cubicBezTo>
                    <a:pt x="1052830" y="255270"/>
                    <a:pt x="1070610" y="199390"/>
                    <a:pt x="1051560" y="190500"/>
                  </a:cubicBezTo>
                  <a:cubicBezTo>
                    <a:pt x="1023620" y="179070"/>
                    <a:pt x="890270" y="283210"/>
                    <a:pt x="872490" y="328930"/>
                  </a:cubicBezTo>
                  <a:cubicBezTo>
                    <a:pt x="862330" y="355600"/>
                    <a:pt x="877570" y="383540"/>
                    <a:pt x="886460" y="408940"/>
                  </a:cubicBezTo>
                  <a:cubicBezTo>
                    <a:pt x="895350" y="434340"/>
                    <a:pt x="915670" y="453390"/>
                    <a:pt x="925830" y="478790"/>
                  </a:cubicBezTo>
                  <a:cubicBezTo>
                    <a:pt x="938530" y="508000"/>
                    <a:pt x="935990" y="541020"/>
                    <a:pt x="953770" y="572770"/>
                  </a:cubicBezTo>
                  <a:cubicBezTo>
                    <a:pt x="977900" y="614680"/>
                    <a:pt x="1062990" y="702310"/>
                    <a:pt x="1066800" y="698500"/>
                  </a:cubicBezTo>
                  <a:cubicBezTo>
                    <a:pt x="1073150" y="694690"/>
                    <a:pt x="876300" y="466090"/>
                    <a:pt x="885190" y="407670"/>
                  </a:cubicBezTo>
                  <a:cubicBezTo>
                    <a:pt x="889000" y="377190"/>
                    <a:pt x="938530" y="342900"/>
                    <a:pt x="951230" y="347980"/>
                  </a:cubicBezTo>
                  <a:cubicBezTo>
                    <a:pt x="963930" y="351790"/>
                    <a:pt x="953770" y="392430"/>
                    <a:pt x="965200" y="425450"/>
                  </a:cubicBezTo>
                  <a:cubicBezTo>
                    <a:pt x="991870" y="496570"/>
                    <a:pt x="1163320" y="694690"/>
                    <a:pt x="1145540" y="737870"/>
                  </a:cubicBezTo>
                  <a:cubicBezTo>
                    <a:pt x="1136650" y="758190"/>
                    <a:pt x="1085850" y="770890"/>
                    <a:pt x="1069340" y="758190"/>
                  </a:cubicBezTo>
                  <a:cubicBezTo>
                    <a:pt x="1040130" y="737870"/>
                    <a:pt x="1064260" y="600710"/>
                    <a:pt x="1050290" y="537210"/>
                  </a:cubicBezTo>
                  <a:cubicBezTo>
                    <a:pt x="1038860" y="486410"/>
                    <a:pt x="1021080" y="441960"/>
                    <a:pt x="1000760" y="402590"/>
                  </a:cubicBezTo>
                  <a:cubicBezTo>
                    <a:pt x="982980" y="368300"/>
                    <a:pt x="962660" y="316230"/>
                    <a:pt x="937260" y="312420"/>
                  </a:cubicBezTo>
                  <a:cubicBezTo>
                    <a:pt x="911860" y="308610"/>
                    <a:pt x="863600" y="347980"/>
                    <a:pt x="848360" y="377190"/>
                  </a:cubicBezTo>
                  <a:cubicBezTo>
                    <a:pt x="833120" y="407670"/>
                    <a:pt x="835660" y="449580"/>
                    <a:pt x="845820" y="488950"/>
                  </a:cubicBezTo>
                  <a:cubicBezTo>
                    <a:pt x="859790" y="542290"/>
                    <a:pt x="918210" y="618490"/>
                    <a:pt x="948690" y="659130"/>
                  </a:cubicBezTo>
                  <a:cubicBezTo>
                    <a:pt x="967740" y="685800"/>
                    <a:pt x="1003300" y="699770"/>
                    <a:pt x="1002030" y="718820"/>
                  </a:cubicBezTo>
                  <a:cubicBezTo>
                    <a:pt x="1000760" y="737870"/>
                    <a:pt x="952500" y="781050"/>
                    <a:pt x="934720" y="774700"/>
                  </a:cubicBezTo>
                  <a:cubicBezTo>
                    <a:pt x="900430" y="760730"/>
                    <a:pt x="908050" y="499110"/>
                    <a:pt x="894080" y="424180"/>
                  </a:cubicBezTo>
                  <a:cubicBezTo>
                    <a:pt x="886460" y="388620"/>
                    <a:pt x="890270" y="364490"/>
                    <a:pt x="872490" y="345440"/>
                  </a:cubicBezTo>
                  <a:cubicBezTo>
                    <a:pt x="853440" y="323850"/>
                    <a:pt x="797560" y="293370"/>
                    <a:pt x="777240" y="306070"/>
                  </a:cubicBezTo>
                  <a:cubicBezTo>
                    <a:pt x="744220" y="327660"/>
                    <a:pt x="755650" y="502920"/>
                    <a:pt x="764540" y="568960"/>
                  </a:cubicBezTo>
                  <a:cubicBezTo>
                    <a:pt x="769620" y="610870"/>
                    <a:pt x="775970" y="643890"/>
                    <a:pt x="795020" y="669290"/>
                  </a:cubicBezTo>
                  <a:cubicBezTo>
                    <a:pt x="811530" y="690880"/>
                    <a:pt x="855980" y="720090"/>
                    <a:pt x="866140" y="712470"/>
                  </a:cubicBezTo>
                  <a:cubicBezTo>
                    <a:pt x="877570" y="704850"/>
                    <a:pt x="845820" y="635000"/>
                    <a:pt x="840740" y="593090"/>
                  </a:cubicBezTo>
                  <a:cubicBezTo>
                    <a:pt x="836930" y="548640"/>
                    <a:pt x="850900" y="492760"/>
                    <a:pt x="843280" y="450850"/>
                  </a:cubicBezTo>
                  <a:cubicBezTo>
                    <a:pt x="836930" y="416560"/>
                    <a:pt x="829310" y="379730"/>
                    <a:pt x="806450" y="358140"/>
                  </a:cubicBezTo>
                  <a:cubicBezTo>
                    <a:pt x="783590" y="335280"/>
                    <a:pt x="735330" y="316230"/>
                    <a:pt x="707390" y="321310"/>
                  </a:cubicBezTo>
                  <a:cubicBezTo>
                    <a:pt x="683260" y="326390"/>
                    <a:pt x="659130" y="353060"/>
                    <a:pt x="647700" y="378460"/>
                  </a:cubicBezTo>
                  <a:cubicBezTo>
                    <a:pt x="635000" y="407670"/>
                    <a:pt x="641350" y="455930"/>
                    <a:pt x="643890" y="488950"/>
                  </a:cubicBezTo>
                  <a:cubicBezTo>
                    <a:pt x="646430" y="518160"/>
                    <a:pt x="648970" y="537210"/>
                    <a:pt x="659130" y="567690"/>
                  </a:cubicBezTo>
                  <a:cubicBezTo>
                    <a:pt x="673100" y="612140"/>
                    <a:pt x="740410" y="689610"/>
                    <a:pt x="728980" y="725170"/>
                  </a:cubicBezTo>
                  <a:cubicBezTo>
                    <a:pt x="721360" y="751840"/>
                    <a:pt x="656590" y="784860"/>
                    <a:pt x="645160" y="777240"/>
                  </a:cubicBezTo>
                  <a:cubicBezTo>
                    <a:pt x="633730" y="767080"/>
                    <a:pt x="675640" y="695960"/>
                    <a:pt x="681990" y="643890"/>
                  </a:cubicBezTo>
                  <a:cubicBezTo>
                    <a:pt x="692150" y="572770"/>
                    <a:pt x="703580" y="457200"/>
                    <a:pt x="679450" y="387350"/>
                  </a:cubicBezTo>
                  <a:cubicBezTo>
                    <a:pt x="659130" y="327660"/>
                    <a:pt x="599440" y="240030"/>
                    <a:pt x="571500" y="241300"/>
                  </a:cubicBezTo>
                  <a:cubicBezTo>
                    <a:pt x="552450" y="241300"/>
                    <a:pt x="534670" y="283210"/>
                    <a:pt x="524510" y="311150"/>
                  </a:cubicBezTo>
                  <a:cubicBezTo>
                    <a:pt x="514350" y="345440"/>
                    <a:pt x="516890" y="393700"/>
                    <a:pt x="519430" y="435610"/>
                  </a:cubicBezTo>
                  <a:cubicBezTo>
                    <a:pt x="523240" y="478790"/>
                    <a:pt x="535940" y="527050"/>
                    <a:pt x="547370" y="565150"/>
                  </a:cubicBezTo>
                  <a:cubicBezTo>
                    <a:pt x="557530" y="598170"/>
                    <a:pt x="568960" y="624840"/>
                    <a:pt x="584200" y="651510"/>
                  </a:cubicBezTo>
                  <a:cubicBezTo>
                    <a:pt x="600710" y="678180"/>
                    <a:pt x="621030" y="702310"/>
                    <a:pt x="643890" y="723900"/>
                  </a:cubicBezTo>
                  <a:cubicBezTo>
                    <a:pt x="668020" y="748030"/>
                    <a:pt x="711200" y="769620"/>
                    <a:pt x="725170" y="791210"/>
                  </a:cubicBezTo>
                  <a:cubicBezTo>
                    <a:pt x="732790" y="803910"/>
                    <a:pt x="735330" y="815340"/>
                    <a:pt x="735330" y="829310"/>
                  </a:cubicBezTo>
                  <a:cubicBezTo>
                    <a:pt x="734060" y="845820"/>
                    <a:pt x="727710" y="869950"/>
                    <a:pt x="715010" y="882650"/>
                  </a:cubicBezTo>
                  <a:cubicBezTo>
                    <a:pt x="699770" y="897890"/>
                    <a:pt x="665480" y="911860"/>
                    <a:pt x="643890" y="910590"/>
                  </a:cubicBezTo>
                  <a:cubicBezTo>
                    <a:pt x="624840" y="909320"/>
                    <a:pt x="604520" y="904240"/>
                    <a:pt x="593090" y="883920"/>
                  </a:cubicBezTo>
                  <a:cubicBezTo>
                    <a:pt x="563880" y="834390"/>
                    <a:pt x="613410" y="627380"/>
                    <a:pt x="600710" y="532130"/>
                  </a:cubicBezTo>
                  <a:cubicBezTo>
                    <a:pt x="591820" y="466090"/>
                    <a:pt x="577850" y="403860"/>
                    <a:pt x="552450" y="367030"/>
                  </a:cubicBezTo>
                  <a:cubicBezTo>
                    <a:pt x="535940" y="341630"/>
                    <a:pt x="502920" y="309880"/>
                    <a:pt x="487680" y="316230"/>
                  </a:cubicBezTo>
                  <a:cubicBezTo>
                    <a:pt x="455930" y="331470"/>
                    <a:pt x="466090" y="594360"/>
                    <a:pt x="477520" y="679450"/>
                  </a:cubicBezTo>
                  <a:cubicBezTo>
                    <a:pt x="482600" y="727710"/>
                    <a:pt x="515620" y="759460"/>
                    <a:pt x="508000" y="791210"/>
                  </a:cubicBezTo>
                  <a:cubicBezTo>
                    <a:pt x="501650" y="819150"/>
                    <a:pt x="459740" y="864870"/>
                    <a:pt x="443230" y="859790"/>
                  </a:cubicBezTo>
                  <a:cubicBezTo>
                    <a:pt x="417830" y="850900"/>
                    <a:pt x="427990" y="680720"/>
                    <a:pt x="406400" y="627380"/>
                  </a:cubicBezTo>
                  <a:cubicBezTo>
                    <a:pt x="393700" y="595630"/>
                    <a:pt x="359410" y="557530"/>
                    <a:pt x="358140" y="557530"/>
                  </a:cubicBezTo>
                  <a:cubicBezTo>
                    <a:pt x="356870" y="558800"/>
                    <a:pt x="392430" y="604520"/>
                    <a:pt x="398780" y="631190"/>
                  </a:cubicBezTo>
                  <a:cubicBezTo>
                    <a:pt x="405130" y="662940"/>
                    <a:pt x="387350" y="704850"/>
                    <a:pt x="393700" y="739140"/>
                  </a:cubicBezTo>
                  <a:cubicBezTo>
                    <a:pt x="398780" y="774700"/>
                    <a:pt x="444500" y="824230"/>
                    <a:pt x="434340" y="842010"/>
                  </a:cubicBezTo>
                  <a:cubicBezTo>
                    <a:pt x="424180" y="855980"/>
                    <a:pt x="370840" y="864870"/>
                    <a:pt x="353060" y="848360"/>
                  </a:cubicBezTo>
                  <a:cubicBezTo>
                    <a:pt x="313690" y="811530"/>
                    <a:pt x="379730" y="477520"/>
                    <a:pt x="358140" y="471170"/>
                  </a:cubicBezTo>
                  <a:cubicBezTo>
                    <a:pt x="344170" y="467360"/>
                    <a:pt x="309880" y="535940"/>
                    <a:pt x="292100" y="588010"/>
                  </a:cubicBezTo>
                  <a:cubicBezTo>
                    <a:pt x="264160" y="670560"/>
                    <a:pt x="287020" y="894080"/>
                    <a:pt x="236220" y="937260"/>
                  </a:cubicBezTo>
                  <a:cubicBezTo>
                    <a:pt x="208280" y="961390"/>
                    <a:pt x="134620" y="958850"/>
                    <a:pt x="119380" y="938530"/>
                  </a:cubicBezTo>
                  <a:cubicBezTo>
                    <a:pt x="97790" y="910590"/>
                    <a:pt x="168910" y="806450"/>
                    <a:pt x="181610" y="741680"/>
                  </a:cubicBezTo>
                  <a:cubicBezTo>
                    <a:pt x="194310" y="683260"/>
                    <a:pt x="182880" y="604520"/>
                    <a:pt x="198120" y="566420"/>
                  </a:cubicBezTo>
                  <a:cubicBezTo>
                    <a:pt x="207010" y="546100"/>
                    <a:pt x="219710" y="532130"/>
                    <a:pt x="234950" y="523240"/>
                  </a:cubicBezTo>
                  <a:cubicBezTo>
                    <a:pt x="250190" y="514350"/>
                    <a:pt x="273050" y="510540"/>
                    <a:pt x="290830" y="514350"/>
                  </a:cubicBezTo>
                  <a:cubicBezTo>
                    <a:pt x="307340" y="518160"/>
                    <a:pt x="327660" y="530860"/>
                    <a:pt x="339090" y="544830"/>
                  </a:cubicBezTo>
                  <a:cubicBezTo>
                    <a:pt x="349250" y="558800"/>
                    <a:pt x="359410" y="581660"/>
                    <a:pt x="354330" y="599440"/>
                  </a:cubicBezTo>
                  <a:cubicBezTo>
                    <a:pt x="347980" y="622300"/>
                    <a:pt x="306070" y="632460"/>
                    <a:pt x="280670" y="664210"/>
                  </a:cubicBezTo>
                  <a:cubicBezTo>
                    <a:pt x="240030" y="718820"/>
                    <a:pt x="191770" y="871220"/>
                    <a:pt x="157480" y="915670"/>
                  </a:cubicBezTo>
                  <a:cubicBezTo>
                    <a:pt x="142240" y="934720"/>
                    <a:pt x="132080" y="944880"/>
                    <a:pt x="115570" y="951230"/>
                  </a:cubicBezTo>
                  <a:cubicBezTo>
                    <a:pt x="99060" y="957580"/>
                    <a:pt x="76200" y="960120"/>
                    <a:pt x="58420" y="955040"/>
                  </a:cubicBezTo>
                  <a:cubicBezTo>
                    <a:pt x="41910" y="949960"/>
                    <a:pt x="24130" y="933450"/>
                    <a:pt x="13970" y="919480"/>
                  </a:cubicBezTo>
                  <a:cubicBezTo>
                    <a:pt x="6350" y="909320"/>
                    <a:pt x="3810" y="901700"/>
                    <a:pt x="2540" y="883920"/>
                  </a:cubicBezTo>
                  <a:cubicBezTo>
                    <a:pt x="0" y="836930"/>
                    <a:pt x="22860" y="670560"/>
                    <a:pt x="49530" y="629920"/>
                  </a:cubicBezTo>
                  <a:cubicBezTo>
                    <a:pt x="60960" y="610870"/>
                    <a:pt x="77470" y="604520"/>
                    <a:pt x="92710" y="600710"/>
                  </a:cubicBezTo>
                  <a:cubicBezTo>
                    <a:pt x="109220" y="596900"/>
                    <a:pt x="129540" y="596900"/>
                    <a:pt x="144780" y="604520"/>
                  </a:cubicBezTo>
                  <a:cubicBezTo>
                    <a:pt x="163830" y="613410"/>
                    <a:pt x="189230" y="641350"/>
                    <a:pt x="193040" y="662940"/>
                  </a:cubicBezTo>
                  <a:cubicBezTo>
                    <a:pt x="198120" y="685800"/>
                    <a:pt x="185420" y="720090"/>
                    <a:pt x="171450" y="736600"/>
                  </a:cubicBezTo>
                  <a:cubicBezTo>
                    <a:pt x="160020" y="749300"/>
                    <a:pt x="142240" y="759460"/>
                    <a:pt x="125730" y="760730"/>
                  </a:cubicBezTo>
                  <a:cubicBezTo>
                    <a:pt x="104140" y="762000"/>
                    <a:pt x="68580" y="751840"/>
                    <a:pt x="53340" y="734060"/>
                  </a:cubicBezTo>
                  <a:cubicBezTo>
                    <a:pt x="38100" y="717550"/>
                    <a:pt x="30480" y="681990"/>
                    <a:pt x="34290" y="660400"/>
                  </a:cubicBezTo>
                  <a:cubicBezTo>
                    <a:pt x="36830" y="643890"/>
                    <a:pt x="49530" y="627380"/>
                    <a:pt x="62230" y="617220"/>
                  </a:cubicBezTo>
                  <a:cubicBezTo>
                    <a:pt x="74930" y="605790"/>
                    <a:pt x="93980" y="599440"/>
                    <a:pt x="110490" y="598170"/>
                  </a:cubicBezTo>
                  <a:cubicBezTo>
                    <a:pt x="127000" y="598170"/>
                    <a:pt x="147320" y="603250"/>
                    <a:pt x="160020" y="613410"/>
                  </a:cubicBezTo>
                  <a:cubicBezTo>
                    <a:pt x="173990" y="622300"/>
                    <a:pt x="184150" y="635000"/>
                    <a:pt x="190500" y="655320"/>
                  </a:cubicBezTo>
                  <a:cubicBezTo>
                    <a:pt x="201930" y="687070"/>
                    <a:pt x="198120" y="750570"/>
                    <a:pt x="191770" y="795020"/>
                  </a:cubicBezTo>
                  <a:cubicBezTo>
                    <a:pt x="185420" y="835660"/>
                    <a:pt x="171450" y="883920"/>
                    <a:pt x="154940" y="910590"/>
                  </a:cubicBezTo>
                  <a:cubicBezTo>
                    <a:pt x="143510" y="929640"/>
                    <a:pt x="132080" y="944880"/>
                    <a:pt x="115570" y="951230"/>
                  </a:cubicBezTo>
                  <a:cubicBezTo>
                    <a:pt x="96520" y="958850"/>
                    <a:pt x="59690" y="957580"/>
                    <a:pt x="41910" y="946150"/>
                  </a:cubicBezTo>
                  <a:cubicBezTo>
                    <a:pt x="22860" y="935990"/>
                    <a:pt x="5080" y="910590"/>
                    <a:pt x="2540" y="883920"/>
                  </a:cubicBezTo>
                  <a:cubicBezTo>
                    <a:pt x="0" y="840740"/>
                    <a:pt x="50800" y="756920"/>
                    <a:pt x="73660" y="712470"/>
                  </a:cubicBezTo>
                  <a:cubicBezTo>
                    <a:pt x="90170" y="680720"/>
                    <a:pt x="100330" y="656590"/>
                    <a:pt x="120650" y="636270"/>
                  </a:cubicBezTo>
                  <a:cubicBezTo>
                    <a:pt x="140970" y="614680"/>
                    <a:pt x="175260" y="605790"/>
                    <a:pt x="194310" y="585470"/>
                  </a:cubicBezTo>
                  <a:cubicBezTo>
                    <a:pt x="212090" y="567690"/>
                    <a:pt x="218440" y="534670"/>
                    <a:pt x="234950" y="523240"/>
                  </a:cubicBezTo>
                  <a:cubicBezTo>
                    <a:pt x="245110" y="514350"/>
                    <a:pt x="257810" y="511810"/>
                    <a:pt x="271780" y="511810"/>
                  </a:cubicBezTo>
                  <a:cubicBezTo>
                    <a:pt x="288290" y="513080"/>
                    <a:pt x="311150" y="518160"/>
                    <a:pt x="325120" y="530860"/>
                  </a:cubicBezTo>
                  <a:cubicBezTo>
                    <a:pt x="340360" y="544830"/>
                    <a:pt x="350520" y="570230"/>
                    <a:pt x="354330" y="599440"/>
                  </a:cubicBezTo>
                  <a:cubicBezTo>
                    <a:pt x="360680" y="647700"/>
                    <a:pt x="341630" y="742950"/>
                    <a:pt x="331470" y="798830"/>
                  </a:cubicBezTo>
                  <a:cubicBezTo>
                    <a:pt x="323850" y="840740"/>
                    <a:pt x="317500" y="868680"/>
                    <a:pt x="303530" y="905510"/>
                  </a:cubicBezTo>
                  <a:cubicBezTo>
                    <a:pt x="287020" y="949960"/>
                    <a:pt x="270510" y="1035050"/>
                    <a:pt x="237490" y="1042670"/>
                  </a:cubicBezTo>
                  <a:cubicBezTo>
                    <a:pt x="199390" y="1051560"/>
                    <a:pt x="102870" y="984250"/>
                    <a:pt x="77470" y="922020"/>
                  </a:cubicBezTo>
                  <a:cubicBezTo>
                    <a:pt x="43180" y="831850"/>
                    <a:pt x="111760" y="618490"/>
                    <a:pt x="149860" y="510540"/>
                  </a:cubicBezTo>
                  <a:cubicBezTo>
                    <a:pt x="177800" y="433070"/>
                    <a:pt x="205740" y="358140"/>
                    <a:pt x="255270" y="322580"/>
                  </a:cubicBezTo>
                  <a:cubicBezTo>
                    <a:pt x="298450" y="292100"/>
                    <a:pt x="378460" y="285750"/>
                    <a:pt x="419100" y="295910"/>
                  </a:cubicBezTo>
                  <a:cubicBezTo>
                    <a:pt x="445770" y="302260"/>
                    <a:pt x="464820" y="318770"/>
                    <a:pt x="480060" y="341630"/>
                  </a:cubicBezTo>
                  <a:cubicBezTo>
                    <a:pt x="501650" y="370840"/>
                    <a:pt x="510540" y="415290"/>
                    <a:pt x="518160" y="471170"/>
                  </a:cubicBezTo>
                  <a:cubicBezTo>
                    <a:pt x="532130" y="568960"/>
                    <a:pt x="543560" y="796290"/>
                    <a:pt x="514350" y="880110"/>
                  </a:cubicBezTo>
                  <a:cubicBezTo>
                    <a:pt x="500380" y="924560"/>
                    <a:pt x="478790" y="958850"/>
                    <a:pt x="448310" y="970280"/>
                  </a:cubicBezTo>
                  <a:cubicBezTo>
                    <a:pt x="414020" y="982980"/>
                    <a:pt x="347980" y="970280"/>
                    <a:pt x="314960" y="942340"/>
                  </a:cubicBezTo>
                  <a:cubicBezTo>
                    <a:pt x="274320" y="908050"/>
                    <a:pt x="252730" y="828040"/>
                    <a:pt x="240030" y="762000"/>
                  </a:cubicBezTo>
                  <a:cubicBezTo>
                    <a:pt x="224790" y="685800"/>
                    <a:pt x="222250" y="575310"/>
                    <a:pt x="240030" y="508000"/>
                  </a:cubicBezTo>
                  <a:cubicBezTo>
                    <a:pt x="254000" y="455930"/>
                    <a:pt x="279400" y="400050"/>
                    <a:pt x="313690" y="379730"/>
                  </a:cubicBezTo>
                  <a:cubicBezTo>
                    <a:pt x="341630" y="363220"/>
                    <a:pt x="391160" y="369570"/>
                    <a:pt x="420370" y="381000"/>
                  </a:cubicBezTo>
                  <a:cubicBezTo>
                    <a:pt x="444500" y="389890"/>
                    <a:pt x="459740" y="411480"/>
                    <a:pt x="476250" y="433070"/>
                  </a:cubicBezTo>
                  <a:cubicBezTo>
                    <a:pt x="496570" y="458470"/>
                    <a:pt x="515620" y="488950"/>
                    <a:pt x="529590" y="524510"/>
                  </a:cubicBezTo>
                  <a:cubicBezTo>
                    <a:pt x="548640" y="567690"/>
                    <a:pt x="561340" y="621030"/>
                    <a:pt x="572770" y="673100"/>
                  </a:cubicBezTo>
                  <a:cubicBezTo>
                    <a:pt x="584200" y="728980"/>
                    <a:pt x="603250" y="797560"/>
                    <a:pt x="596900" y="848360"/>
                  </a:cubicBezTo>
                  <a:cubicBezTo>
                    <a:pt x="591820" y="891540"/>
                    <a:pt x="581660" y="948690"/>
                    <a:pt x="552450" y="961390"/>
                  </a:cubicBezTo>
                  <a:cubicBezTo>
                    <a:pt x="519430" y="975360"/>
                    <a:pt x="424180" y="928370"/>
                    <a:pt x="391160" y="896620"/>
                  </a:cubicBezTo>
                  <a:cubicBezTo>
                    <a:pt x="365760" y="872490"/>
                    <a:pt x="361950" y="839470"/>
                    <a:pt x="350520" y="806450"/>
                  </a:cubicBezTo>
                  <a:cubicBezTo>
                    <a:pt x="336550" y="768350"/>
                    <a:pt x="323850" y="728980"/>
                    <a:pt x="317500" y="679450"/>
                  </a:cubicBezTo>
                  <a:cubicBezTo>
                    <a:pt x="309880" y="610870"/>
                    <a:pt x="314960" y="500380"/>
                    <a:pt x="322580" y="433070"/>
                  </a:cubicBezTo>
                  <a:cubicBezTo>
                    <a:pt x="327660" y="386080"/>
                    <a:pt x="334010" y="353060"/>
                    <a:pt x="349250" y="313690"/>
                  </a:cubicBezTo>
                  <a:cubicBezTo>
                    <a:pt x="364490" y="273050"/>
                    <a:pt x="379730" y="218440"/>
                    <a:pt x="415290" y="195580"/>
                  </a:cubicBezTo>
                  <a:cubicBezTo>
                    <a:pt x="455930" y="171450"/>
                    <a:pt x="548640" y="173990"/>
                    <a:pt x="590550" y="187960"/>
                  </a:cubicBezTo>
                  <a:cubicBezTo>
                    <a:pt x="618490" y="196850"/>
                    <a:pt x="633730" y="215900"/>
                    <a:pt x="651510" y="236220"/>
                  </a:cubicBezTo>
                  <a:cubicBezTo>
                    <a:pt x="669290" y="257810"/>
                    <a:pt x="681990" y="280670"/>
                    <a:pt x="697230" y="313690"/>
                  </a:cubicBezTo>
                  <a:cubicBezTo>
                    <a:pt x="720090" y="367030"/>
                    <a:pt x="751840" y="466090"/>
                    <a:pt x="762000" y="532130"/>
                  </a:cubicBezTo>
                  <a:cubicBezTo>
                    <a:pt x="769620" y="586740"/>
                    <a:pt x="770890" y="637540"/>
                    <a:pt x="760730" y="680720"/>
                  </a:cubicBezTo>
                  <a:cubicBezTo>
                    <a:pt x="751840" y="717550"/>
                    <a:pt x="715010" y="748030"/>
                    <a:pt x="713740" y="774700"/>
                  </a:cubicBezTo>
                  <a:cubicBezTo>
                    <a:pt x="712470" y="795020"/>
                    <a:pt x="734060" y="811530"/>
                    <a:pt x="735330" y="829310"/>
                  </a:cubicBezTo>
                  <a:cubicBezTo>
                    <a:pt x="735330" y="847090"/>
                    <a:pt x="727710" y="869950"/>
                    <a:pt x="715010" y="882650"/>
                  </a:cubicBezTo>
                  <a:cubicBezTo>
                    <a:pt x="699770" y="897890"/>
                    <a:pt x="668020" y="911860"/>
                    <a:pt x="643890" y="910590"/>
                  </a:cubicBezTo>
                  <a:cubicBezTo>
                    <a:pt x="615950" y="909320"/>
                    <a:pt x="581660" y="890270"/>
                    <a:pt x="556260" y="868680"/>
                  </a:cubicBezTo>
                  <a:cubicBezTo>
                    <a:pt x="527050" y="843280"/>
                    <a:pt x="506730" y="802640"/>
                    <a:pt x="482600" y="756920"/>
                  </a:cubicBezTo>
                  <a:cubicBezTo>
                    <a:pt x="449580" y="695960"/>
                    <a:pt x="405130" y="599440"/>
                    <a:pt x="384810" y="530860"/>
                  </a:cubicBezTo>
                  <a:cubicBezTo>
                    <a:pt x="368300" y="474980"/>
                    <a:pt x="361950" y="429260"/>
                    <a:pt x="359410" y="375920"/>
                  </a:cubicBezTo>
                  <a:cubicBezTo>
                    <a:pt x="356870" y="321310"/>
                    <a:pt x="359410" y="255270"/>
                    <a:pt x="372110" y="208280"/>
                  </a:cubicBezTo>
                  <a:cubicBezTo>
                    <a:pt x="382270" y="172720"/>
                    <a:pt x="391160" y="138430"/>
                    <a:pt x="417830" y="116840"/>
                  </a:cubicBezTo>
                  <a:cubicBezTo>
                    <a:pt x="449580" y="90170"/>
                    <a:pt x="518160" y="73660"/>
                    <a:pt x="563880" y="76200"/>
                  </a:cubicBezTo>
                  <a:cubicBezTo>
                    <a:pt x="608330" y="78740"/>
                    <a:pt x="652780" y="101600"/>
                    <a:pt x="688340" y="125730"/>
                  </a:cubicBezTo>
                  <a:cubicBezTo>
                    <a:pt x="722630" y="151130"/>
                    <a:pt x="751840" y="194310"/>
                    <a:pt x="774700" y="224790"/>
                  </a:cubicBezTo>
                  <a:cubicBezTo>
                    <a:pt x="792480" y="248920"/>
                    <a:pt x="806450" y="265430"/>
                    <a:pt x="816610" y="292100"/>
                  </a:cubicBezTo>
                  <a:cubicBezTo>
                    <a:pt x="831850" y="327660"/>
                    <a:pt x="842010" y="373380"/>
                    <a:pt x="845820" y="426720"/>
                  </a:cubicBezTo>
                  <a:cubicBezTo>
                    <a:pt x="852170" y="499110"/>
                    <a:pt x="852170" y="608330"/>
                    <a:pt x="835660" y="688340"/>
                  </a:cubicBezTo>
                  <a:cubicBezTo>
                    <a:pt x="820420" y="759460"/>
                    <a:pt x="800100" y="862330"/>
                    <a:pt x="756920" y="881380"/>
                  </a:cubicBezTo>
                  <a:cubicBezTo>
                    <a:pt x="716280" y="899160"/>
                    <a:pt x="632460" y="855980"/>
                    <a:pt x="591820" y="816610"/>
                  </a:cubicBezTo>
                  <a:cubicBezTo>
                    <a:pt x="548640" y="775970"/>
                    <a:pt x="527050" y="694690"/>
                    <a:pt x="508000" y="636270"/>
                  </a:cubicBezTo>
                  <a:cubicBezTo>
                    <a:pt x="491490" y="584200"/>
                    <a:pt x="480060" y="529590"/>
                    <a:pt x="477520" y="485140"/>
                  </a:cubicBezTo>
                  <a:cubicBezTo>
                    <a:pt x="474980" y="452120"/>
                    <a:pt x="476250" y="426720"/>
                    <a:pt x="481330" y="394970"/>
                  </a:cubicBezTo>
                  <a:cubicBezTo>
                    <a:pt x="487680" y="358140"/>
                    <a:pt x="499110" y="311150"/>
                    <a:pt x="518160" y="276860"/>
                  </a:cubicBezTo>
                  <a:cubicBezTo>
                    <a:pt x="534670" y="243840"/>
                    <a:pt x="558800" y="210820"/>
                    <a:pt x="585470" y="190500"/>
                  </a:cubicBezTo>
                  <a:cubicBezTo>
                    <a:pt x="610870" y="172720"/>
                    <a:pt x="637540" y="157480"/>
                    <a:pt x="671830" y="156210"/>
                  </a:cubicBezTo>
                  <a:cubicBezTo>
                    <a:pt x="723900" y="153670"/>
                    <a:pt x="814070" y="184150"/>
                    <a:pt x="866140" y="213360"/>
                  </a:cubicBezTo>
                  <a:cubicBezTo>
                    <a:pt x="910590" y="238760"/>
                    <a:pt x="951230" y="273050"/>
                    <a:pt x="974090" y="312420"/>
                  </a:cubicBezTo>
                  <a:cubicBezTo>
                    <a:pt x="998220" y="351790"/>
                    <a:pt x="1000760" y="397510"/>
                    <a:pt x="1005840" y="452120"/>
                  </a:cubicBezTo>
                  <a:cubicBezTo>
                    <a:pt x="1014730" y="527050"/>
                    <a:pt x="1017270" y="654050"/>
                    <a:pt x="1002030" y="725170"/>
                  </a:cubicBezTo>
                  <a:cubicBezTo>
                    <a:pt x="991870" y="772160"/>
                    <a:pt x="984250" y="817880"/>
                    <a:pt x="952500" y="839470"/>
                  </a:cubicBezTo>
                  <a:cubicBezTo>
                    <a:pt x="913130" y="866140"/>
                    <a:pt x="814070" y="859790"/>
                    <a:pt x="765810" y="844550"/>
                  </a:cubicBezTo>
                  <a:cubicBezTo>
                    <a:pt x="728980" y="833120"/>
                    <a:pt x="699770" y="807720"/>
                    <a:pt x="678180" y="781050"/>
                  </a:cubicBezTo>
                  <a:cubicBezTo>
                    <a:pt x="656590" y="755650"/>
                    <a:pt x="645160" y="722630"/>
                    <a:pt x="632460" y="689610"/>
                  </a:cubicBezTo>
                  <a:cubicBezTo>
                    <a:pt x="618490" y="652780"/>
                    <a:pt x="604520" y="613410"/>
                    <a:pt x="599440" y="567690"/>
                  </a:cubicBezTo>
                  <a:cubicBezTo>
                    <a:pt x="593090" y="510540"/>
                    <a:pt x="601980" y="426720"/>
                    <a:pt x="609600" y="374650"/>
                  </a:cubicBezTo>
                  <a:cubicBezTo>
                    <a:pt x="615950" y="337820"/>
                    <a:pt x="622300" y="311150"/>
                    <a:pt x="633730" y="281940"/>
                  </a:cubicBezTo>
                  <a:cubicBezTo>
                    <a:pt x="645160" y="255270"/>
                    <a:pt x="652780" y="226060"/>
                    <a:pt x="675640" y="205740"/>
                  </a:cubicBezTo>
                  <a:cubicBezTo>
                    <a:pt x="706120" y="179070"/>
                    <a:pt x="767080" y="158750"/>
                    <a:pt x="812800" y="154940"/>
                  </a:cubicBezTo>
                  <a:cubicBezTo>
                    <a:pt x="857250" y="151130"/>
                    <a:pt x="913130" y="157480"/>
                    <a:pt x="947420" y="179070"/>
                  </a:cubicBezTo>
                  <a:cubicBezTo>
                    <a:pt x="979170" y="198120"/>
                    <a:pt x="996950" y="242570"/>
                    <a:pt x="1014730" y="273050"/>
                  </a:cubicBezTo>
                  <a:cubicBezTo>
                    <a:pt x="1028700" y="298450"/>
                    <a:pt x="1037590" y="316230"/>
                    <a:pt x="1047750" y="347980"/>
                  </a:cubicBezTo>
                  <a:cubicBezTo>
                    <a:pt x="1064260" y="402590"/>
                    <a:pt x="1080770" y="499110"/>
                    <a:pt x="1087120" y="574040"/>
                  </a:cubicBezTo>
                  <a:cubicBezTo>
                    <a:pt x="1093470" y="647700"/>
                    <a:pt x="1099820" y="741680"/>
                    <a:pt x="1084580" y="797560"/>
                  </a:cubicBezTo>
                  <a:cubicBezTo>
                    <a:pt x="1074420" y="834390"/>
                    <a:pt x="1060450" y="871220"/>
                    <a:pt x="1033780" y="883920"/>
                  </a:cubicBezTo>
                  <a:cubicBezTo>
                    <a:pt x="999490" y="897890"/>
                    <a:pt x="924560" y="878840"/>
                    <a:pt x="885190" y="850900"/>
                  </a:cubicBezTo>
                  <a:cubicBezTo>
                    <a:pt x="843280" y="820420"/>
                    <a:pt x="825500" y="746760"/>
                    <a:pt x="795020" y="703580"/>
                  </a:cubicBezTo>
                  <a:cubicBezTo>
                    <a:pt x="769620" y="668020"/>
                    <a:pt x="734060" y="641350"/>
                    <a:pt x="715010" y="609600"/>
                  </a:cubicBezTo>
                  <a:cubicBezTo>
                    <a:pt x="698500" y="584200"/>
                    <a:pt x="687070" y="565150"/>
                    <a:pt x="681990" y="532130"/>
                  </a:cubicBezTo>
                  <a:cubicBezTo>
                    <a:pt x="674370" y="483870"/>
                    <a:pt x="679450" y="392430"/>
                    <a:pt x="694690" y="342900"/>
                  </a:cubicBezTo>
                  <a:cubicBezTo>
                    <a:pt x="703580" y="307340"/>
                    <a:pt x="720090" y="288290"/>
                    <a:pt x="739140" y="259080"/>
                  </a:cubicBezTo>
                  <a:cubicBezTo>
                    <a:pt x="763270" y="224790"/>
                    <a:pt x="789940" y="175260"/>
                    <a:pt x="829310" y="153670"/>
                  </a:cubicBezTo>
                  <a:cubicBezTo>
                    <a:pt x="869950" y="132080"/>
                    <a:pt x="941070" y="119380"/>
                    <a:pt x="982980" y="134620"/>
                  </a:cubicBezTo>
                  <a:cubicBezTo>
                    <a:pt x="1022350" y="148590"/>
                    <a:pt x="1049020" y="191770"/>
                    <a:pt x="1076960" y="232410"/>
                  </a:cubicBezTo>
                  <a:cubicBezTo>
                    <a:pt x="1115060" y="285750"/>
                    <a:pt x="1156970" y="377190"/>
                    <a:pt x="1178560" y="434340"/>
                  </a:cubicBezTo>
                  <a:cubicBezTo>
                    <a:pt x="1192530" y="473710"/>
                    <a:pt x="1200150" y="494030"/>
                    <a:pt x="1205230" y="535940"/>
                  </a:cubicBezTo>
                  <a:cubicBezTo>
                    <a:pt x="1212850" y="601980"/>
                    <a:pt x="1228090" y="737870"/>
                    <a:pt x="1200150" y="796290"/>
                  </a:cubicBezTo>
                  <a:cubicBezTo>
                    <a:pt x="1181100" y="835660"/>
                    <a:pt x="1137920" y="876300"/>
                    <a:pt x="1106170" y="875030"/>
                  </a:cubicBezTo>
                  <a:cubicBezTo>
                    <a:pt x="1069340" y="872490"/>
                    <a:pt x="1031240" y="808990"/>
                    <a:pt x="993140" y="760730"/>
                  </a:cubicBezTo>
                  <a:cubicBezTo>
                    <a:pt x="941070" y="695960"/>
                    <a:pt x="864870" y="572770"/>
                    <a:pt x="835660" y="509270"/>
                  </a:cubicBezTo>
                  <a:cubicBezTo>
                    <a:pt x="819150" y="474980"/>
                    <a:pt x="811530" y="453390"/>
                    <a:pt x="806450" y="426720"/>
                  </a:cubicBezTo>
                  <a:cubicBezTo>
                    <a:pt x="802640" y="400050"/>
                    <a:pt x="802640" y="375920"/>
                    <a:pt x="808990" y="347980"/>
                  </a:cubicBezTo>
                  <a:cubicBezTo>
                    <a:pt x="817880" y="313690"/>
                    <a:pt x="833120" y="243840"/>
                    <a:pt x="862330" y="234950"/>
                  </a:cubicBezTo>
                  <a:cubicBezTo>
                    <a:pt x="899160" y="223520"/>
                    <a:pt x="976630" y="284480"/>
                    <a:pt x="1024890" y="334010"/>
                  </a:cubicBezTo>
                  <a:cubicBezTo>
                    <a:pt x="1088390" y="400050"/>
                    <a:pt x="1151890" y="552450"/>
                    <a:pt x="1184910" y="618490"/>
                  </a:cubicBezTo>
                  <a:cubicBezTo>
                    <a:pt x="1202690" y="652780"/>
                    <a:pt x="1212850" y="669290"/>
                    <a:pt x="1219200" y="698500"/>
                  </a:cubicBezTo>
                  <a:cubicBezTo>
                    <a:pt x="1228090" y="728980"/>
                    <a:pt x="1236980" y="769620"/>
                    <a:pt x="1228090" y="797560"/>
                  </a:cubicBezTo>
                  <a:cubicBezTo>
                    <a:pt x="1219200" y="825500"/>
                    <a:pt x="1193800" y="854710"/>
                    <a:pt x="1165860" y="867410"/>
                  </a:cubicBezTo>
                  <a:cubicBezTo>
                    <a:pt x="1131570" y="882650"/>
                    <a:pt x="1074420" y="883920"/>
                    <a:pt x="1028700" y="866140"/>
                  </a:cubicBezTo>
                  <a:cubicBezTo>
                    <a:pt x="963930" y="840740"/>
                    <a:pt x="883920" y="753110"/>
                    <a:pt x="831850" y="683260"/>
                  </a:cubicBezTo>
                  <a:cubicBezTo>
                    <a:pt x="782320" y="614680"/>
                    <a:pt x="735330" y="528320"/>
                    <a:pt x="722630" y="452120"/>
                  </a:cubicBezTo>
                  <a:cubicBezTo>
                    <a:pt x="711200" y="384810"/>
                    <a:pt x="716280" y="314960"/>
                    <a:pt x="742950" y="254000"/>
                  </a:cubicBezTo>
                  <a:cubicBezTo>
                    <a:pt x="773430" y="186690"/>
                    <a:pt x="859790" y="105410"/>
                    <a:pt x="909320" y="69850"/>
                  </a:cubicBezTo>
                  <a:cubicBezTo>
                    <a:pt x="938530" y="48260"/>
                    <a:pt x="962660" y="38100"/>
                    <a:pt x="991870" y="33020"/>
                  </a:cubicBezTo>
                  <a:cubicBezTo>
                    <a:pt x="1022350" y="27940"/>
                    <a:pt x="1057910" y="27940"/>
                    <a:pt x="1089660" y="39370"/>
                  </a:cubicBezTo>
                  <a:cubicBezTo>
                    <a:pt x="1126490" y="53340"/>
                    <a:pt x="1173480" y="80010"/>
                    <a:pt x="1196340" y="119380"/>
                  </a:cubicBezTo>
                  <a:cubicBezTo>
                    <a:pt x="1226820" y="172720"/>
                    <a:pt x="1206500" y="271780"/>
                    <a:pt x="1223010" y="347980"/>
                  </a:cubicBezTo>
                  <a:cubicBezTo>
                    <a:pt x="1240790" y="427990"/>
                    <a:pt x="1289050" y="511810"/>
                    <a:pt x="1303020" y="590550"/>
                  </a:cubicBezTo>
                  <a:cubicBezTo>
                    <a:pt x="1314450" y="660400"/>
                    <a:pt x="1314450" y="753110"/>
                    <a:pt x="1309370" y="793750"/>
                  </a:cubicBezTo>
                  <a:cubicBezTo>
                    <a:pt x="1308100" y="811530"/>
                    <a:pt x="1306830" y="820420"/>
                    <a:pt x="1299210" y="831850"/>
                  </a:cubicBezTo>
                  <a:cubicBezTo>
                    <a:pt x="1290320" y="845820"/>
                    <a:pt x="1273810" y="863600"/>
                    <a:pt x="1254760" y="868680"/>
                  </a:cubicBezTo>
                  <a:cubicBezTo>
                    <a:pt x="1234440" y="875030"/>
                    <a:pt x="1205230" y="868680"/>
                    <a:pt x="1179830" y="858520"/>
                  </a:cubicBezTo>
                  <a:cubicBezTo>
                    <a:pt x="1148080" y="844550"/>
                    <a:pt x="1112520" y="812800"/>
                    <a:pt x="1084580" y="781050"/>
                  </a:cubicBezTo>
                  <a:cubicBezTo>
                    <a:pt x="1050290" y="742950"/>
                    <a:pt x="1017270" y="687070"/>
                    <a:pt x="994410" y="642620"/>
                  </a:cubicBezTo>
                  <a:cubicBezTo>
                    <a:pt x="975360" y="604520"/>
                    <a:pt x="969010" y="566420"/>
                    <a:pt x="949960" y="532130"/>
                  </a:cubicBezTo>
                  <a:cubicBezTo>
                    <a:pt x="933450" y="500380"/>
                    <a:pt x="900430" y="474980"/>
                    <a:pt x="890270" y="444500"/>
                  </a:cubicBezTo>
                  <a:cubicBezTo>
                    <a:pt x="880110" y="417830"/>
                    <a:pt x="883920" y="391160"/>
                    <a:pt x="883920" y="364490"/>
                  </a:cubicBezTo>
                  <a:cubicBezTo>
                    <a:pt x="883920" y="334010"/>
                    <a:pt x="880110" y="302260"/>
                    <a:pt x="891540" y="273050"/>
                  </a:cubicBezTo>
                  <a:cubicBezTo>
                    <a:pt x="904240" y="237490"/>
                    <a:pt x="934720" y="185420"/>
                    <a:pt x="970280" y="171450"/>
                  </a:cubicBezTo>
                  <a:cubicBezTo>
                    <a:pt x="1009650" y="154940"/>
                    <a:pt x="1082040" y="175260"/>
                    <a:pt x="1123950" y="193040"/>
                  </a:cubicBezTo>
                  <a:cubicBezTo>
                    <a:pt x="1159510" y="208280"/>
                    <a:pt x="1189990" y="231140"/>
                    <a:pt x="1211580" y="260350"/>
                  </a:cubicBezTo>
                  <a:cubicBezTo>
                    <a:pt x="1234440" y="293370"/>
                    <a:pt x="1244600" y="345440"/>
                    <a:pt x="1252220" y="383540"/>
                  </a:cubicBezTo>
                  <a:cubicBezTo>
                    <a:pt x="1259840" y="415290"/>
                    <a:pt x="1252220" y="438150"/>
                    <a:pt x="1263650" y="473710"/>
                  </a:cubicBezTo>
                  <a:cubicBezTo>
                    <a:pt x="1281430" y="532130"/>
                    <a:pt x="1363980" y="637540"/>
                    <a:pt x="1380490" y="693420"/>
                  </a:cubicBezTo>
                  <a:cubicBezTo>
                    <a:pt x="1389380" y="725170"/>
                    <a:pt x="1395730" y="749300"/>
                    <a:pt x="1386840" y="773430"/>
                  </a:cubicBezTo>
                  <a:cubicBezTo>
                    <a:pt x="1376680" y="801370"/>
                    <a:pt x="1344930" y="839470"/>
                    <a:pt x="1314450" y="848360"/>
                  </a:cubicBezTo>
                  <a:cubicBezTo>
                    <a:pt x="1280160" y="858520"/>
                    <a:pt x="1225550" y="839470"/>
                    <a:pt x="1187450" y="820420"/>
                  </a:cubicBezTo>
                  <a:cubicBezTo>
                    <a:pt x="1146810" y="800100"/>
                    <a:pt x="1107440" y="768350"/>
                    <a:pt x="1079500" y="726440"/>
                  </a:cubicBezTo>
                  <a:cubicBezTo>
                    <a:pt x="1042670" y="671830"/>
                    <a:pt x="1017270" y="571500"/>
                    <a:pt x="1007110" y="506730"/>
                  </a:cubicBezTo>
                  <a:cubicBezTo>
                    <a:pt x="1000760" y="459740"/>
                    <a:pt x="1005840" y="424180"/>
                    <a:pt x="1010920" y="381000"/>
                  </a:cubicBezTo>
                  <a:cubicBezTo>
                    <a:pt x="1016000" y="334010"/>
                    <a:pt x="1017270" y="276860"/>
                    <a:pt x="1037590" y="236220"/>
                  </a:cubicBezTo>
                  <a:cubicBezTo>
                    <a:pt x="1056640" y="196850"/>
                    <a:pt x="1087120" y="153670"/>
                    <a:pt x="1121410" y="138430"/>
                  </a:cubicBezTo>
                  <a:cubicBezTo>
                    <a:pt x="1151890" y="123190"/>
                    <a:pt x="1197610" y="118110"/>
                    <a:pt x="1230630" y="138430"/>
                  </a:cubicBezTo>
                  <a:cubicBezTo>
                    <a:pt x="1285240" y="170180"/>
                    <a:pt x="1348740" y="317500"/>
                    <a:pt x="1372870" y="387350"/>
                  </a:cubicBezTo>
                  <a:cubicBezTo>
                    <a:pt x="1388110" y="431800"/>
                    <a:pt x="1377950" y="462280"/>
                    <a:pt x="1388110" y="506730"/>
                  </a:cubicBezTo>
                  <a:cubicBezTo>
                    <a:pt x="1400810" y="562610"/>
                    <a:pt x="1442720" y="636270"/>
                    <a:pt x="1449070" y="695960"/>
                  </a:cubicBezTo>
                  <a:cubicBezTo>
                    <a:pt x="1454150" y="748030"/>
                    <a:pt x="1442720" y="811530"/>
                    <a:pt x="1435100" y="843280"/>
                  </a:cubicBezTo>
                  <a:cubicBezTo>
                    <a:pt x="1430020" y="859790"/>
                    <a:pt x="1428750" y="868680"/>
                    <a:pt x="1418590" y="878840"/>
                  </a:cubicBezTo>
                  <a:cubicBezTo>
                    <a:pt x="1404620" y="894080"/>
                    <a:pt x="1371600" y="911860"/>
                    <a:pt x="1348740" y="910590"/>
                  </a:cubicBezTo>
                  <a:cubicBezTo>
                    <a:pt x="1325880" y="910590"/>
                    <a:pt x="1295400" y="887730"/>
                    <a:pt x="1282700" y="872490"/>
                  </a:cubicBezTo>
                  <a:cubicBezTo>
                    <a:pt x="1273810" y="861060"/>
                    <a:pt x="1276350" y="836930"/>
                    <a:pt x="1271270" y="834390"/>
                  </a:cubicBezTo>
                  <a:cubicBezTo>
                    <a:pt x="1267460" y="833120"/>
                    <a:pt x="1262380" y="840740"/>
                    <a:pt x="1259840" y="839470"/>
                  </a:cubicBezTo>
                  <a:cubicBezTo>
                    <a:pt x="1250950" y="834390"/>
                    <a:pt x="1254760" y="789940"/>
                    <a:pt x="1242060" y="753110"/>
                  </a:cubicBezTo>
                  <a:cubicBezTo>
                    <a:pt x="1217930" y="683260"/>
                    <a:pt x="1118870" y="552450"/>
                    <a:pt x="1096010" y="458470"/>
                  </a:cubicBezTo>
                  <a:cubicBezTo>
                    <a:pt x="1076960" y="381000"/>
                    <a:pt x="1083310" y="295910"/>
                    <a:pt x="1092200" y="233680"/>
                  </a:cubicBezTo>
                  <a:cubicBezTo>
                    <a:pt x="1098550" y="186690"/>
                    <a:pt x="1109980" y="149860"/>
                    <a:pt x="1127760" y="115570"/>
                  </a:cubicBezTo>
                  <a:cubicBezTo>
                    <a:pt x="1145540" y="83820"/>
                    <a:pt x="1168400" y="52070"/>
                    <a:pt x="1196340" y="31750"/>
                  </a:cubicBezTo>
                  <a:cubicBezTo>
                    <a:pt x="1220470" y="13970"/>
                    <a:pt x="1250950" y="0"/>
                    <a:pt x="1281430" y="0"/>
                  </a:cubicBezTo>
                  <a:cubicBezTo>
                    <a:pt x="1320800" y="1270"/>
                    <a:pt x="1383030" y="30480"/>
                    <a:pt x="1410970" y="57150"/>
                  </a:cubicBezTo>
                  <a:cubicBezTo>
                    <a:pt x="1432560" y="78740"/>
                    <a:pt x="1436370" y="95250"/>
                    <a:pt x="1447800" y="135890"/>
                  </a:cubicBezTo>
                  <a:cubicBezTo>
                    <a:pt x="1480820" y="255270"/>
                    <a:pt x="1534160" y="774700"/>
                    <a:pt x="1522730" y="862330"/>
                  </a:cubicBezTo>
                  <a:cubicBezTo>
                    <a:pt x="1520190" y="882650"/>
                    <a:pt x="1517650" y="887730"/>
                    <a:pt x="1508760" y="897890"/>
                  </a:cubicBezTo>
                  <a:cubicBezTo>
                    <a:pt x="1498600" y="910590"/>
                    <a:pt x="1479550" y="927100"/>
                    <a:pt x="1461770" y="929640"/>
                  </a:cubicBezTo>
                  <a:cubicBezTo>
                    <a:pt x="1441450" y="933450"/>
                    <a:pt x="1413510" y="930910"/>
                    <a:pt x="1390650" y="910590"/>
                  </a:cubicBezTo>
                  <a:cubicBezTo>
                    <a:pt x="1336040" y="863600"/>
                    <a:pt x="1266190" y="631190"/>
                    <a:pt x="1236980" y="533400"/>
                  </a:cubicBezTo>
                  <a:cubicBezTo>
                    <a:pt x="1220470" y="474980"/>
                    <a:pt x="1212850" y="434340"/>
                    <a:pt x="1210310" y="388620"/>
                  </a:cubicBezTo>
                  <a:cubicBezTo>
                    <a:pt x="1207770" y="347980"/>
                    <a:pt x="1203960" y="308610"/>
                    <a:pt x="1216660" y="273050"/>
                  </a:cubicBezTo>
                  <a:cubicBezTo>
                    <a:pt x="1230630" y="234950"/>
                    <a:pt x="1259840" y="186690"/>
                    <a:pt x="1294130" y="168910"/>
                  </a:cubicBezTo>
                  <a:cubicBezTo>
                    <a:pt x="1329690" y="151130"/>
                    <a:pt x="1386840" y="157480"/>
                    <a:pt x="1424940" y="167640"/>
                  </a:cubicBezTo>
                  <a:cubicBezTo>
                    <a:pt x="1460500" y="177800"/>
                    <a:pt x="1494790" y="199390"/>
                    <a:pt x="1518920" y="226060"/>
                  </a:cubicBezTo>
                  <a:cubicBezTo>
                    <a:pt x="1545590" y="256540"/>
                    <a:pt x="1557020" y="289560"/>
                    <a:pt x="1573530" y="345440"/>
                  </a:cubicBezTo>
                  <a:cubicBezTo>
                    <a:pt x="1607820" y="464820"/>
                    <a:pt x="1673860" y="834390"/>
                    <a:pt x="1649730" y="927100"/>
                  </a:cubicBezTo>
                  <a:cubicBezTo>
                    <a:pt x="1642110" y="960120"/>
                    <a:pt x="1624330" y="977900"/>
                    <a:pt x="1606550" y="988060"/>
                  </a:cubicBezTo>
                  <a:cubicBezTo>
                    <a:pt x="1590040" y="998220"/>
                    <a:pt x="1564640" y="998220"/>
                    <a:pt x="1548130" y="994410"/>
                  </a:cubicBezTo>
                  <a:cubicBezTo>
                    <a:pt x="1535430" y="991870"/>
                    <a:pt x="1524000" y="984250"/>
                    <a:pt x="1513840" y="975360"/>
                  </a:cubicBezTo>
                  <a:cubicBezTo>
                    <a:pt x="1504950" y="966470"/>
                    <a:pt x="1497330" y="956310"/>
                    <a:pt x="1493520" y="943610"/>
                  </a:cubicBezTo>
                  <a:cubicBezTo>
                    <a:pt x="1487170" y="925830"/>
                    <a:pt x="1494790" y="906780"/>
                    <a:pt x="1485900" y="877570"/>
                  </a:cubicBezTo>
                  <a:cubicBezTo>
                    <a:pt x="1465580" y="810260"/>
                    <a:pt x="1353820" y="640080"/>
                    <a:pt x="1319530" y="560070"/>
                  </a:cubicBezTo>
                  <a:cubicBezTo>
                    <a:pt x="1300480" y="513080"/>
                    <a:pt x="1292860" y="483870"/>
                    <a:pt x="1282700" y="444500"/>
                  </a:cubicBezTo>
                  <a:cubicBezTo>
                    <a:pt x="1271270" y="402590"/>
                    <a:pt x="1252220" y="356870"/>
                    <a:pt x="1253490" y="314960"/>
                  </a:cubicBezTo>
                  <a:cubicBezTo>
                    <a:pt x="1254760" y="274320"/>
                    <a:pt x="1270000" y="229870"/>
                    <a:pt x="1289050" y="196850"/>
                  </a:cubicBezTo>
                  <a:cubicBezTo>
                    <a:pt x="1306830" y="166370"/>
                    <a:pt x="1333500" y="139700"/>
                    <a:pt x="1360170" y="119380"/>
                  </a:cubicBezTo>
                  <a:cubicBezTo>
                    <a:pt x="1385570" y="101600"/>
                    <a:pt x="1412240" y="85090"/>
                    <a:pt x="1445260" y="78740"/>
                  </a:cubicBezTo>
                  <a:cubicBezTo>
                    <a:pt x="1488440" y="72390"/>
                    <a:pt x="1562100" y="73660"/>
                    <a:pt x="1596390" y="99060"/>
                  </a:cubicBezTo>
                  <a:cubicBezTo>
                    <a:pt x="1629410" y="124460"/>
                    <a:pt x="1640840" y="163830"/>
                    <a:pt x="1653540" y="223520"/>
                  </a:cubicBezTo>
                  <a:cubicBezTo>
                    <a:pt x="1681480" y="353060"/>
                    <a:pt x="1684020" y="774700"/>
                    <a:pt x="1647190" y="871220"/>
                  </a:cubicBezTo>
                  <a:cubicBezTo>
                    <a:pt x="1634490" y="904240"/>
                    <a:pt x="1616710" y="920750"/>
                    <a:pt x="1596390" y="928370"/>
                  </a:cubicBezTo>
                  <a:cubicBezTo>
                    <a:pt x="1574800" y="935990"/>
                    <a:pt x="1537970" y="928370"/>
                    <a:pt x="1520190" y="918210"/>
                  </a:cubicBezTo>
                  <a:cubicBezTo>
                    <a:pt x="1507490" y="911860"/>
                    <a:pt x="1502410" y="902970"/>
                    <a:pt x="1493520" y="889000"/>
                  </a:cubicBezTo>
                  <a:cubicBezTo>
                    <a:pt x="1479550" y="863600"/>
                    <a:pt x="1461770" y="824230"/>
                    <a:pt x="1452880" y="768350"/>
                  </a:cubicBezTo>
                  <a:cubicBezTo>
                    <a:pt x="1433830" y="652780"/>
                    <a:pt x="1438910" y="337820"/>
                    <a:pt x="1454150" y="227330"/>
                  </a:cubicBezTo>
                  <a:cubicBezTo>
                    <a:pt x="1460500" y="176530"/>
                    <a:pt x="1459230" y="128270"/>
                    <a:pt x="1483360" y="118110"/>
                  </a:cubicBezTo>
                  <a:cubicBezTo>
                    <a:pt x="1516380" y="104140"/>
                    <a:pt x="1620520" y="172720"/>
                    <a:pt x="1661160" y="212090"/>
                  </a:cubicBezTo>
                  <a:cubicBezTo>
                    <a:pt x="1694180" y="242570"/>
                    <a:pt x="1710690" y="276860"/>
                    <a:pt x="1725930" y="320040"/>
                  </a:cubicBezTo>
                  <a:cubicBezTo>
                    <a:pt x="1744980" y="375920"/>
                    <a:pt x="1736090" y="453390"/>
                    <a:pt x="1750060" y="523240"/>
                  </a:cubicBezTo>
                  <a:cubicBezTo>
                    <a:pt x="1765300" y="600710"/>
                    <a:pt x="1816100" y="695960"/>
                    <a:pt x="1819910" y="763270"/>
                  </a:cubicBezTo>
                  <a:cubicBezTo>
                    <a:pt x="1821180" y="812800"/>
                    <a:pt x="1807210" y="863600"/>
                    <a:pt x="1794510" y="890270"/>
                  </a:cubicBezTo>
                  <a:cubicBezTo>
                    <a:pt x="1786890" y="905510"/>
                    <a:pt x="1779270" y="913130"/>
                    <a:pt x="1767840" y="920750"/>
                  </a:cubicBezTo>
                  <a:cubicBezTo>
                    <a:pt x="1757680" y="928370"/>
                    <a:pt x="1743710" y="934720"/>
                    <a:pt x="1731010" y="935990"/>
                  </a:cubicBezTo>
                  <a:cubicBezTo>
                    <a:pt x="1718310" y="938530"/>
                    <a:pt x="1703070" y="935990"/>
                    <a:pt x="1690370" y="932180"/>
                  </a:cubicBezTo>
                  <a:cubicBezTo>
                    <a:pt x="1678940" y="927100"/>
                    <a:pt x="1667510" y="922020"/>
                    <a:pt x="1657350" y="909320"/>
                  </a:cubicBezTo>
                  <a:cubicBezTo>
                    <a:pt x="1640840" y="891540"/>
                    <a:pt x="1617980" y="850900"/>
                    <a:pt x="1612900" y="819150"/>
                  </a:cubicBezTo>
                  <a:cubicBezTo>
                    <a:pt x="1607820" y="789940"/>
                    <a:pt x="1628140" y="758190"/>
                    <a:pt x="1623060" y="726440"/>
                  </a:cubicBezTo>
                  <a:cubicBezTo>
                    <a:pt x="1617980" y="688340"/>
                    <a:pt x="1582420" y="661670"/>
                    <a:pt x="1572260" y="609600"/>
                  </a:cubicBezTo>
                  <a:cubicBezTo>
                    <a:pt x="1553210" y="514350"/>
                    <a:pt x="1550670" y="281940"/>
                    <a:pt x="1579880" y="194310"/>
                  </a:cubicBezTo>
                  <a:cubicBezTo>
                    <a:pt x="1595120" y="147320"/>
                    <a:pt x="1616710" y="114300"/>
                    <a:pt x="1647190" y="97790"/>
                  </a:cubicBezTo>
                  <a:cubicBezTo>
                    <a:pt x="1677670" y="83820"/>
                    <a:pt x="1733550" y="87630"/>
                    <a:pt x="1761490" y="100330"/>
                  </a:cubicBezTo>
                  <a:cubicBezTo>
                    <a:pt x="1784350" y="111760"/>
                    <a:pt x="1795780" y="130810"/>
                    <a:pt x="1809750" y="158750"/>
                  </a:cubicBezTo>
                  <a:cubicBezTo>
                    <a:pt x="1832610" y="208280"/>
                    <a:pt x="1846580" y="302260"/>
                    <a:pt x="1856740" y="386080"/>
                  </a:cubicBezTo>
                  <a:cubicBezTo>
                    <a:pt x="1869440" y="483870"/>
                    <a:pt x="1856740" y="610870"/>
                    <a:pt x="1871980" y="712470"/>
                  </a:cubicBezTo>
                  <a:cubicBezTo>
                    <a:pt x="1885950" y="805180"/>
                    <a:pt x="1939290" y="918210"/>
                    <a:pt x="1935480" y="972820"/>
                  </a:cubicBezTo>
                  <a:cubicBezTo>
                    <a:pt x="1934210" y="996950"/>
                    <a:pt x="1926590" y="1012190"/>
                    <a:pt x="1913890" y="1024890"/>
                  </a:cubicBezTo>
                  <a:cubicBezTo>
                    <a:pt x="1902460" y="1038860"/>
                    <a:pt x="1880870" y="1049020"/>
                    <a:pt x="1863090" y="1051560"/>
                  </a:cubicBezTo>
                  <a:cubicBezTo>
                    <a:pt x="1845310" y="1052830"/>
                    <a:pt x="1821180" y="1045210"/>
                    <a:pt x="1807210" y="1036320"/>
                  </a:cubicBezTo>
                  <a:cubicBezTo>
                    <a:pt x="1795780" y="1028700"/>
                    <a:pt x="1790700" y="1023620"/>
                    <a:pt x="1781810" y="1007110"/>
                  </a:cubicBezTo>
                  <a:cubicBezTo>
                    <a:pt x="1756410" y="958850"/>
                    <a:pt x="1710690" y="805180"/>
                    <a:pt x="1696720" y="690880"/>
                  </a:cubicBezTo>
                  <a:cubicBezTo>
                    <a:pt x="1678940" y="560070"/>
                    <a:pt x="1692910" y="359410"/>
                    <a:pt x="1699260" y="261620"/>
                  </a:cubicBezTo>
                  <a:cubicBezTo>
                    <a:pt x="1703070" y="210820"/>
                    <a:pt x="1701800" y="176530"/>
                    <a:pt x="1715770" y="146050"/>
                  </a:cubicBezTo>
                  <a:cubicBezTo>
                    <a:pt x="1727200" y="121920"/>
                    <a:pt x="1744980" y="97790"/>
                    <a:pt x="1765300" y="88900"/>
                  </a:cubicBezTo>
                  <a:cubicBezTo>
                    <a:pt x="1785620" y="81280"/>
                    <a:pt x="1821180" y="85090"/>
                    <a:pt x="1840230" y="97790"/>
                  </a:cubicBezTo>
                  <a:cubicBezTo>
                    <a:pt x="1858010" y="110490"/>
                    <a:pt x="1866900" y="162560"/>
                    <a:pt x="1875790" y="163830"/>
                  </a:cubicBezTo>
                  <a:cubicBezTo>
                    <a:pt x="1879600" y="165100"/>
                    <a:pt x="1882140" y="154940"/>
                    <a:pt x="1885950" y="156210"/>
                  </a:cubicBezTo>
                  <a:cubicBezTo>
                    <a:pt x="1897380" y="160020"/>
                    <a:pt x="1896110" y="294640"/>
                    <a:pt x="1905000" y="354330"/>
                  </a:cubicBezTo>
                  <a:cubicBezTo>
                    <a:pt x="1913890" y="403860"/>
                    <a:pt x="1930400" y="431800"/>
                    <a:pt x="1936750" y="488950"/>
                  </a:cubicBezTo>
                  <a:cubicBezTo>
                    <a:pt x="1946910" y="581660"/>
                    <a:pt x="1946910" y="805180"/>
                    <a:pt x="1935480" y="862330"/>
                  </a:cubicBezTo>
                  <a:cubicBezTo>
                    <a:pt x="1931670" y="881380"/>
                    <a:pt x="1929130" y="887730"/>
                    <a:pt x="1920240" y="897890"/>
                  </a:cubicBezTo>
                  <a:cubicBezTo>
                    <a:pt x="1910080" y="910590"/>
                    <a:pt x="1891030" y="924560"/>
                    <a:pt x="1874520" y="928370"/>
                  </a:cubicBezTo>
                  <a:cubicBezTo>
                    <a:pt x="1856740" y="932180"/>
                    <a:pt x="1833880" y="928370"/>
                    <a:pt x="1818640" y="920750"/>
                  </a:cubicBezTo>
                  <a:cubicBezTo>
                    <a:pt x="1803400" y="911860"/>
                    <a:pt x="1790700" y="897890"/>
                    <a:pt x="1783080" y="877570"/>
                  </a:cubicBezTo>
                  <a:cubicBezTo>
                    <a:pt x="1770380" y="847090"/>
                    <a:pt x="1778000" y="784860"/>
                    <a:pt x="1769110" y="746760"/>
                  </a:cubicBezTo>
                  <a:cubicBezTo>
                    <a:pt x="1762760" y="715010"/>
                    <a:pt x="1747520" y="701040"/>
                    <a:pt x="1741170" y="661670"/>
                  </a:cubicBezTo>
                  <a:cubicBezTo>
                    <a:pt x="1727200" y="575310"/>
                    <a:pt x="1714500" y="325120"/>
                    <a:pt x="1742440" y="241300"/>
                  </a:cubicBezTo>
                  <a:cubicBezTo>
                    <a:pt x="1756410" y="198120"/>
                    <a:pt x="1778000" y="156210"/>
                    <a:pt x="1804670" y="154940"/>
                  </a:cubicBezTo>
                  <a:cubicBezTo>
                    <a:pt x="1841500" y="152400"/>
                    <a:pt x="1917700" y="270510"/>
                    <a:pt x="1946910" y="316230"/>
                  </a:cubicBezTo>
                  <a:cubicBezTo>
                    <a:pt x="1964690" y="344170"/>
                    <a:pt x="1972310" y="363220"/>
                    <a:pt x="1978660" y="392430"/>
                  </a:cubicBezTo>
                  <a:cubicBezTo>
                    <a:pt x="1987550" y="429260"/>
                    <a:pt x="1978660" y="481330"/>
                    <a:pt x="1987550" y="518160"/>
                  </a:cubicBezTo>
                  <a:cubicBezTo>
                    <a:pt x="1993900" y="547370"/>
                    <a:pt x="2011680" y="563880"/>
                    <a:pt x="2016760" y="594360"/>
                  </a:cubicBezTo>
                  <a:cubicBezTo>
                    <a:pt x="2024380" y="636270"/>
                    <a:pt x="2025650" y="709930"/>
                    <a:pt x="2011680" y="746760"/>
                  </a:cubicBezTo>
                  <a:cubicBezTo>
                    <a:pt x="2002790" y="770890"/>
                    <a:pt x="1981200" y="792480"/>
                    <a:pt x="1964690" y="801370"/>
                  </a:cubicBezTo>
                  <a:cubicBezTo>
                    <a:pt x="1953260" y="807720"/>
                    <a:pt x="1940560" y="808990"/>
                    <a:pt x="1927860" y="806450"/>
                  </a:cubicBezTo>
                  <a:cubicBezTo>
                    <a:pt x="1911350" y="803910"/>
                    <a:pt x="1893570" y="800100"/>
                    <a:pt x="1878330" y="781050"/>
                  </a:cubicBezTo>
                  <a:cubicBezTo>
                    <a:pt x="1837690" y="735330"/>
                    <a:pt x="1790700" y="539750"/>
                    <a:pt x="1767840" y="452120"/>
                  </a:cubicBezTo>
                  <a:cubicBezTo>
                    <a:pt x="1752600" y="396240"/>
                    <a:pt x="1743710" y="355600"/>
                    <a:pt x="1739900" y="311150"/>
                  </a:cubicBezTo>
                  <a:cubicBezTo>
                    <a:pt x="1737360" y="274320"/>
                    <a:pt x="1732280" y="233680"/>
                    <a:pt x="1743710" y="205740"/>
                  </a:cubicBezTo>
                  <a:cubicBezTo>
                    <a:pt x="1752600" y="182880"/>
                    <a:pt x="1770380" y="160020"/>
                    <a:pt x="1790700" y="152400"/>
                  </a:cubicBezTo>
                  <a:cubicBezTo>
                    <a:pt x="1809750" y="144780"/>
                    <a:pt x="1844040" y="148590"/>
                    <a:pt x="1861820" y="161290"/>
                  </a:cubicBezTo>
                  <a:cubicBezTo>
                    <a:pt x="1879600" y="172720"/>
                    <a:pt x="1887220" y="193040"/>
                    <a:pt x="1894840" y="224790"/>
                  </a:cubicBezTo>
                  <a:cubicBezTo>
                    <a:pt x="1911350" y="293370"/>
                    <a:pt x="1911350" y="515620"/>
                    <a:pt x="1892300" y="576580"/>
                  </a:cubicBezTo>
                  <a:cubicBezTo>
                    <a:pt x="1884680" y="600710"/>
                    <a:pt x="1875790" y="612140"/>
                    <a:pt x="1861820" y="621030"/>
                  </a:cubicBezTo>
                  <a:cubicBezTo>
                    <a:pt x="1847850" y="631190"/>
                    <a:pt x="1824990" y="636270"/>
                    <a:pt x="1808480" y="633730"/>
                  </a:cubicBezTo>
                  <a:cubicBezTo>
                    <a:pt x="1791970" y="632460"/>
                    <a:pt x="1771650" y="622300"/>
                    <a:pt x="1760220" y="608330"/>
                  </a:cubicBezTo>
                  <a:cubicBezTo>
                    <a:pt x="1748790" y="595630"/>
                    <a:pt x="1741170" y="557530"/>
                    <a:pt x="1741170" y="5575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14201775" y="910590"/>
            <a:ext cx="815340" cy="581025"/>
            <a:chOff x="0" y="0"/>
            <a:chExt cx="1087120" cy="7747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46990" y="48260"/>
              <a:ext cx="994410" cy="678180"/>
            </a:xfrm>
            <a:custGeom>
              <a:avLst/>
              <a:gdLst/>
              <a:ahLst/>
              <a:cxnLst/>
              <a:rect r="r" b="b" t="t" l="l"/>
              <a:pathLst>
                <a:path h="678180" w="994410">
                  <a:moveTo>
                    <a:pt x="303530" y="374650"/>
                  </a:moveTo>
                  <a:cubicBezTo>
                    <a:pt x="579120" y="535940"/>
                    <a:pt x="607060" y="533400"/>
                    <a:pt x="621030" y="548640"/>
                  </a:cubicBezTo>
                  <a:cubicBezTo>
                    <a:pt x="633730" y="561340"/>
                    <a:pt x="640080" y="582930"/>
                    <a:pt x="640080" y="599440"/>
                  </a:cubicBezTo>
                  <a:cubicBezTo>
                    <a:pt x="640080" y="617220"/>
                    <a:pt x="631190" y="637540"/>
                    <a:pt x="619760" y="650240"/>
                  </a:cubicBezTo>
                  <a:cubicBezTo>
                    <a:pt x="608330" y="662940"/>
                    <a:pt x="586740" y="671830"/>
                    <a:pt x="571500" y="674370"/>
                  </a:cubicBezTo>
                  <a:cubicBezTo>
                    <a:pt x="558800" y="676910"/>
                    <a:pt x="547370" y="678180"/>
                    <a:pt x="535940" y="669290"/>
                  </a:cubicBezTo>
                  <a:cubicBezTo>
                    <a:pt x="515620" y="655320"/>
                    <a:pt x="508000" y="598170"/>
                    <a:pt x="485140" y="568960"/>
                  </a:cubicBezTo>
                  <a:cubicBezTo>
                    <a:pt x="461010" y="541020"/>
                    <a:pt x="424180" y="527050"/>
                    <a:pt x="396240" y="499110"/>
                  </a:cubicBezTo>
                  <a:cubicBezTo>
                    <a:pt x="365760" y="468630"/>
                    <a:pt x="334010" y="431800"/>
                    <a:pt x="309880" y="393700"/>
                  </a:cubicBezTo>
                  <a:cubicBezTo>
                    <a:pt x="284480" y="355600"/>
                    <a:pt x="271780" y="302260"/>
                    <a:pt x="247650" y="271780"/>
                  </a:cubicBezTo>
                  <a:cubicBezTo>
                    <a:pt x="231140" y="248920"/>
                    <a:pt x="215900" y="238760"/>
                    <a:pt x="190500" y="219710"/>
                  </a:cubicBezTo>
                  <a:cubicBezTo>
                    <a:pt x="148590" y="187960"/>
                    <a:pt x="38100" y="147320"/>
                    <a:pt x="13970" y="113030"/>
                  </a:cubicBezTo>
                  <a:cubicBezTo>
                    <a:pt x="2540" y="95250"/>
                    <a:pt x="0" y="78740"/>
                    <a:pt x="3810" y="62230"/>
                  </a:cubicBezTo>
                  <a:cubicBezTo>
                    <a:pt x="7620" y="43180"/>
                    <a:pt x="29210" y="17780"/>
                    <a:pt x="44450" y="8890"/>
                  </a:cubicBezTo>
                  <a:cubicBezTo>
                    <a:pt x="54610" y="2540"/>
                    <a:pt x="63500" y="1270"/>
                    <a:pt x="77470" y="2540"/>
                  </a:cubicBezTo>
                  <a:cubicBezTo>
                    <a:pt x="106680" y="2540"/>
                    <a:pt x="158750" y="24130"/>
                    <a:pt x="207010" y="30480"/>
                  </a:cubicBezTo>
                  <a:cubicBezTo>
                    <a:pt x="267970" y="39370"/>
                    <a:pt x="330200" y="40640"/>
                    <a:pt x="416560" y="44450"/>
                  </a:cubicBezTo>
                  <a:cubicBezTo>
                    <a:pt x="552450" y="49530"/>
                    <a:pt x="871220" y="24130"/>
                    <a:pt x="942340" y="49530"/>
                  </a:cubicBezTo>
                  <a:cubicBezTo>
                    <a:pt x="963930" y="55880"/>
                    <a:pt x="971550" y="63500"/>
                    <a:pt x="979170" y="77470"/>
                  </a:cubicBezTo>
                  <a:cubicBezTo>
                    <a:pt x="988060" y="92710"/>
                    <a:pt x="991870" y="125730"/>
                    <a:pt x="986790" y="143510"/>
                  </a:cubicBezTo>
                  <a:cubicBezTo>
                    <a:pt x="981710" y="158750"/>
                    <a:pt x="969010" y="171450"/>
                    <a:pt x="956310" y="179070"/>
                  </a:cubicBezTo>
                  <a:cubicBezTo>
                    <a:pt x="944880" y="186690"/>
                    <a:pt x="927100" y="191770"/>
                    <a:pt x="911860" y="189230"/>
                  </a:cubicBezTo>
                  <a:cubicBezTo>
                    <a:pt x="892810" y="185420"/>
                    <a:pt x="866140" y="166370"/>
                    <a:pt x="855980" y="151130"/>
                  </a:cubicBezTo>
                  <a:cubicBezTo>
                    <a:pt x="847090" y="138430"/>
                    <a:pt x="844550" y="120650"/>
                    <a:pt x="848360" y="105410"/>
                  </a:cubicBezTo>
                  <a:cubicBezTo>
                    <a:pt x="853440" y="87630"/>
                    <a:pt x="871220" y="59690"/>
                    <a:pt x="889000" y="52070"/>
                  </a:cubicBezTo>
                  <a:cubicBezTo>
                    <a:pt x="908050" y="43180"/>
                    <a:pt x="939800" y="46990"/>
                    <a:pt x="956310" y="55880"/>
                  </a:cubicBezTo>
                  <a:cubicBezTo>
                    <a:pt x="970280" y="62230"/>
                    <a:pt x="981710" y="77470"/>
                    <a:pt x="986790" y="90170"/>
                  </a:cubicBezTo>
                  <a:cubicBezTo>
                    <a:pt x="991870" y="104140"/>
                    <a:pt x="994410" y="121920"/>
                    <a:pt x="989330" y="137160"/>
                  </a:cubicBezTo>
                  <a:cubicBezTo>
                    <a:pt x="982980" y="153670"/>
                    <a:pt x="971550" y="173990"/>
                    <a:pt x="942340" y="185420"/>
                  </a:cubicBezTo>
                  <a:cubicBezTo>
                    <a:pt x="852170" y="224790"/>
                    <a:pt x="402590" y="190500"/>
                    <a:pt x="271780" y="182880"/>
                  </a:cubicBezTo>
                  <a:cubicBezTo>
                    <a:pt x="217170" y="179070"/>
                    <a:pt x="196850" y="176530"/>
                    <a:pt x="157480" y="168910"/>
                  </a:cubicBezTo>
                  <a:cubicBezTo>
                    <a:pt x="114300" y="158750"/>
                    <a:pt x="49530" y="149860"/>
                    <a:pt x="25400" y="125730"/>
                  </a:cubicBezTo>
                  <a:cubicBezTo>
                    <a:pt x="8890" y="109220"/>
                    <a:pt x="1270" y="81280"/>
                    <a:pt x="3810" y="62230"/>
                  </a:cubicBezTo>
                  <a:cubicBezTo>
                    <a:pt x="7620" y="43180"/>
                    <a:pt x="26670" y="17780"/>
                    <a:pt x="44450" y="8890"/>
                  </a:cubicBezTo>
                  <a:cubicBezTo>
                    <a:pt x="62230" y="0"/>
                    <a:pt x="85090" y="3810"/>
                    <a:pt x="111760" y="11430"/>
                  </a:cubicBezTo>
                  <a:cubicBezTo>
                    <a:pt x="157480" y="25400"/>
                    <a:pt x="245110" y="81280"/>
                    <a:pt x="290830" y="118110"/>
                  </a:cubicBezTo>
                  <a:cubicBezTo>
                    <a:pt x="326390" y="146050"/>
                    <a:pt x="351790" y="173990"/>
                    <a:pt x="374650" y="205740"/>
                  </a:cubicBezTo>
                  <a:cubicBezTo>
                    <a:pt x="396240" y="234950"/>
                    <a:pt x="403860" y="271780"/>
                    <a:pt x="424180" y="300990"/>
                  </a:cubicBezTo>
                  <a:cubicBezTo>
                    <a:pt x="441960" y="328930"/>
                    <a:pt x="463550" y="355600"/>
                    <a:pt x="487680" y="378460"/>
                  </a:cubicBezTo>
                  <a:cubicBezTo>
                    <a:pt x="513080" y="402590"/>
                    <a:pt x="552450" y="417830"/>
                    <a:pt x="570230" y="443230"/>
                  </a:cubicBezTo>
                  <a:cubicBezTo>
                    <a:pt x="585470" y="467360"/>
                    <a:pt x="579120" y="510540"/>
                    <a:pt x="591820" y="528320"/>
                  </a:cubicBezTo>
                  <a:cubicBezTo>
                    <a:pt x="599440" y="539750"/>
                    <a:pt x="613410" y="538480"/>
                    <a:pt x="621030" y="548640"/>
                  </a:cubicBezTo>
                  <a:cubicBezTo>
                    <a:pt x="631190" y="561340"/>
                    <a:pt x="640080" y="582930"/>
                    <a:pt x="640080" y="599440"/>
                  </a:cubicBezTo>
                  <a:cubicBezTo>
                    <a:pt x="640080" y="617220"/>
                    <a:pt x="632460" y="637540"/>
                    <a:pt x="619760" y="650240"/>
                  </a:cubicBezTo>
                  <a:cubicBezTo>
                    <a:pt x="605790" y="664210"/>
                    <a:pt x="579120" y="674370"/>
                    <a:pt x="553720" y="674370"/>
                  </a:cubicBezTo>
                  <a:cubicBezTo>
                    <a:pt x="518160" y="674370"/>
                    <a:pt x="474980" y="654050"/>
                    <a:pt x="430530" y="631190"/>
                  </a:cubicBezTo>
                  <a:cubicBezTo>
                    <a:pt x="365760" y="599440"/>
                    <a:pt x="237490" y="520700"/>
                    <a:pt x="209550" y="486410"/>
                  </a:cubicBezTo>
                  <a:cubicBezTo>
                    <a:pt x="198120" y="472440"/>
                    <a:pt x="196850" y="464820"/>
                    <a:pt x="195580" y="452120"/>
                  </a:cubicBezTo>
                  <a:cubicBezTo>
                    <a:pt x="194310" y="436880"/>
                    <a:pt x="198120" y="414020"/>
                    <a:pt x="207010" y="400050"/>
                  </a:cubicBezTo>
                  <a:cubicBezTo>
                    <a:pt x="217170" y="386080"/>
                    <a:pt x="234950" y="373380"/>
                    <a:pt x="251460" y="369570"/>
                  </a:cubicBezTo>
                  <a:cubicBezTo>
                    <a:pt x="266700" y="364490"/>
                    <a:pt x="303530" y="374650"/>
                    <a:pt x="303530" y="3746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5224" y="843915"/>
            <a:ext cx="6692723" cy="9470732"/>
          </a:xfrm>
          <a:custGeom>
            <a:avLst/>
            <a:gdLst/>
            <a:ahLst/>
            <a:cxnLst/>
            <a:rect r="r" b="b" t="t" l="l"/>
            <a:pathLst>
              <a:path h="9470732" w="6692723">
                <a:moveTo>
                  <a:pt x="0" y="0"/>
                </a:moveTo>
                <a:lnTo>
                  <a:pt x="6692723" y="0"/>
                </a:lnTo>
                <a:lnTo>
                  <a:pt x="6692723" y="9470732"/>
                </a:lnTo>
                <a:lnTo>
                  <a:pt x="0" y="9470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9" t="0" r="-224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193" y="1139666"/>
            <a:ext cx="6942144" cy="9011760"/>
          </a:xfrm>
          <a:custGeom>
            <a:avLst/>
            <a:gdLst/>
            <a:ahLst/>
            <a:cxnLst/>
            <a:rect r="r" b="b" t="t" l="l"/>
            <a:pathLst>
              <a:path h="9011760" w="6942144">
                <a:moveTo>
                  <a:pt x="0" y="0"/>
                </a:moveTo>
                <a:lnTo>
                  <a:pt x="6942144" y="0"/>
                </a:lnTo>
                <a:lnTo>
                  <a:pt x="6942144" y="9011760"/>
                </a:lnTo>
                <a:lnTo>
                  <a:pt x="0" y="901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2" t="0" r="-31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4506" y="285665"/>
            <a:ext cx="9532183" cy="12479106"/>
          </a:xfrm>
          <a:custGeom>
            <a:avLst/>
            <a:gdLst/>
            <a:ahLst/>
            <a:cxnLst/>
            <a:rect r="r" b="b" t="t" l="l"/>
            <a:pathLst>
              <a:path h="12479106" w="9532183">
                <a:moveTo>
                  <a:pt x="0" y="0"/>
                </a:moveTo>
                <a:lnTo>
                  <a:pt x="9532183" y="0"/>
                </a:lnTo>
                <a:lnTo>
                  <a:pt x="9532183" y="12479107"/>
                </a:lnTo>
                <a:lnTo>
                  <a:pt x="0" y="12479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0" t="0" r="-811" b="-263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16864" y="1366837"/>
            <a:ext cx="6965018" cy="8920163"/>
          </a:xfrm>
          <a:custGeom>
            <a:avLst/>
            <a:gdLst/>
            <a:ahLst/>
            <a:cxnLst/>
            <a:rect r="r" b="b" t="t" l="l"/>
            <a:pathLst>
              <a:path h="8920163" w="6965018">
                <a:moveTo>
                  <a:pt x="0" y="0"/>
                </a:moveTo>
                <a:lnTo>
                  <a:pt x="6965018" y="0"/>
                </a:lnTo>
                <a:lnTo>
                  <a:pt x="6965018" y="8920163"/>
                </a:lnTo>
                <a:lnTo>
                  <a:pt x="0" y="89201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41" t="0" r="-264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39447" y="407408"/>
            <a:ext cx="9119853" cy="12235622"/>
          </a:xfrm>
          <a:custGeom>
            <a:avLst/>
            <a:gdLst/>
            <a:ahLst/>
            <a:cxnLst/>
            <a:rect r="r" b="b" t="t" l="l"/>
            <a:pathLst>
              <a:path h="12235622" w="9119853">
                <a:moveTo>
                  <a:pt x="0" y="0"/>
                </a:moveTo>
                <a:lnTo>
                  <a:pt x="9119853" y="0"/>
                </a:lnTo>
                <a:lnTo>
                  <a:pt x="9119853" y="12235621"/>
                </a:lnTo>
                <a:lnTo>
                  <a:pt x="0" y="12235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5" t="0" r="-1325" b="-2340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0627" y="739140"/>
            <a:ext cx="1002030" cy="505778"/>
            <a:chOff x="0" y="0"/>
            <a:chExt cx="1336040" cy="6743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20" y="50800"/>
              <a:ext cx="1356360" cy="657860"/>
            </a:xfrm>
            <a:custGeom>
              <a:avLst/>
              <a:gdLst/>
              <a:ahLst/>
              <a:cxnLst/>
              <a:rect r="r" b="b" t="t" l="l"/>
              <a:pathLst>
                <a:path h="657860" w="1356360">
                  <a:moveTo>
                    <a:pt x="156210" y="0"/>
                  </a:moveTo>
                  <a:cubicBezTo>
                    <a:pt x="474980" y="71120"/>
                    <a:pt x="717550" y="104140"/>
                    <a:pt x="883920" y="114300"/>
                  </a:cubicBezTo>
                  <a:cubicBezTo>
                    <a:pt x="1024890" y="123190"/>
                    <a:pt x="1209040" y="46990"/>
                    <a:pt x="1277620" y="114300"/>
                  </a:cubicBezTo>
                  <a:cubicBezTo>
                    <a:pt x="1350010" y="187960"/>
                    <a:pt x="1356360" y="492760"/>
                    <a:pt x="1277620" y="571500"/>
                  </a:cubicBezTo>
                  <a:cubicBezTo>
                    <a:pt x="1191260" y="657860"/>
                    <a:pt x="913130" y="581660"/>
                    <a:pt x="736600" y="567690"/>
                  </a:cubicBezTo>
                  <a:cubicBezTo>
                    <a:pt x="563880" y="553720"/>
                    <a:pt x="358140" y="514350"/>
                    <a:pt x="231140" y="490220"/>
                  </a:cubicBezTo>
                  <a:cubicBezTo>
                    <a:pt x="153670" y="474980"/>
                    <a:pt x="72390" y="494030"/>
                    <a:pt x="43180" y="448310"/>
                  </a:cubicBezTo>
                  <a:cubicBezTo>
                    <a:pt x="0" y="375920"/>
                    <a:pt x="156210" y="0"/>
                    <a:pt x="156210" y="0"/>
                  </a:cubicBezTo>
                </a:path>
              </a:pathLst>
            </a:custGeom>
            <a:solidFill>
              <a:srgbClr val="E603C7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5956935" y="725805"/>
            <a:ext cx="1335405" cy="406718"/>
            <a:chOff x="0" y="0"/>
            <a:chExt cx="1780540" cy="5422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9530"/>
              <a:ext cx="1690370" cy="443230"/>
            </a:xfrm>
            <a:custGeom>
              <a:avLst/>
              <a:gdLst/>
              <a:ahLst/>
              <a:cxnLst/>
              <a:rect r="r" b="b" t="t" l="l"/>
              <a:pathLst>
                <a:path h="443230" w="1690370">
                  <a:moveTo>
                    <a:pt x="223520" y="78740"/>
                  </a:moveTo>
                  <a:cubicBezTo>
                    <a:pt x="238760" y="193040"/>
                    <a:pt x="287020" y="195580"/>
                    <a:pt x="321310" y="200660"/>
                  </a:cubicBezTo>
                  <a:cubicBezTo>
                    <a:pt x="354330" y="205740"/>
                    <a:pt x="381000" y="207010"/>
                    <a:pt x="422910" y="200660"/>
                  </a:cubicBezTo>
                  <a:cubicBezTo>
                    <a:pt x="494030" y="191770"/>
                    <a:pt x="633730" y="142240"/>
                    <a:pt x="703580" y="129540"/>
                  </a:cubicBezTo>
                  <a:cubicBezTo>
                    <a:pt x="744220" y="121920"/>
                    <a:pt x="760730" y="121920"/>
                    <a:pt x="801370" y="120650"/>
                  </a:cubicBezTo>
                  <a:cubicBezTo>
                    <a:pt x="864870" y="116840"/>
                    <a:pt x="979170" y="110490"/>
                    <a:pt x="1049020" y="116840"/>
                  </a:cubicBezTo>
                  <a:cubicBezTo>
                    <a:pt x="1101090" y="123190"/>
                    <a:pt x="1135380" y="128270"/>
                    <a:pt x="1182370" y="146050"/>
                  </a:cubicBezTo>
                  <a:cubicBezTo>
                    <a:pt x="1240790" y="168910"/>
                    <a:pt x="1327150" y="201930"/>
                    <a:pt x="1369060" y="250190"/>
                  </a:cubicBezTo>
                  <a:cubicBezTo>
                    <a:pt x="1408430" y="293370"/>
                    <a:pt x="1451610" y="381000"/>
                    <a:pt x="1437640" y="411480"/>
                  </a:cubicBezTo>
                  <a:cubicBezTo>
                    <a:pt x="1428750" y="433070"/>
                    <a:pt x="1381760" y="440690"/>
                    <a:pt x="1352550" y="441960"/>
                  </a:cubicBezTo>
                  <a:cubicBezTo>
                    <a:pt x="1322070" y="443230"/>
                    <a:pt x="1297940" y="431800"/>
                    <a:pt x="1257300" y="416560"/>
                  </a:cubicBezTo>
                  <a:cubicBezTo>
                    <a:pt x="1178560" y="386080"/>
                    <a:pt x="1003300" y="269240"/>
                    <a:pt x="923290" y="248920"/>
                  </a:cubicBezTo>
                  <a:cubicBezTo>
                    <a:pt x="882650" y="237490"/>
                    <a:pt x="854710" y="250190"/>
                    <a:pt x="825500" y="242570"/>
                  </a:cubicBezTo>
                  <a:cubicBezTo>
                    <a:pt x="797560" y="236220"/>
                    <a:pt x="787400" y="218440"/>
                    <a:pt x="749300" y="210820"/>
                  </a:cubicBezTo>
                  <a:cubicBezTo>
                    <a:pt x="643890" y="187960"/>
                    <a:pt x="135890" y="210820"/>
                    <a:pt x="134620" y="201930"/>
                  </a:cubicBezTo>
                  <a:cubicBezTo>
                    <a:pt x="134620" y="199390"/>
                    <a:pt x="185420" y="193040"/>
                    <a:pt x="240030" y="189230"/>
                  </a:cubicBezTo>
                  <a:cubicBezTo>
                    <a:pt x="427990" y="177800"/>
                    <a:pt x="1485900" y="154940"/>
                    <a:pt x="1494790" y="196850"/>
                  </a:cubicBezTo>
                  <a:cubicBezTo>
                    <a:pt x="1498600" y="209550"/>
                    <a:pt x="1446530" y="233680"/>
                    <a:pt x="1399540" y="243840"/>
                  </a:cubicBezTo>
                  <a:cubicBezTo>
                    <a:pt x="1285240" y="270510"/>
                    <a:pt x="897890" y="220980"/>
                    <a:pt x="796290" y="242570"/>
                  </a:cubicBezTo>
                  <a:cubicBezTo>
                    <a:pt x="759460" y="250190"/>
                    <a:pt x="750570" y="267970"/>
                    <a:pt x="723900" y="274320"/>
                  </a:cubicBezTo>
                  <a:cubicBezTo>
                    <a:pt x="693420" y="281940"/>
                    <a:pt x="659130" y="276860"/>
                    <a:pt x="626110" y="283210"/>
                  </a:cubicBezTo>
                  <a:cubicBezTo>
                    <a:pt x="590550" y="289560"/>
                    <a:pt x="566420" y="307340"/>
                    <a:pt x="520700" y="314960"/>
                  </a:cubicBezTo>
                  <a:cubicBezTo>
                    <a:pt x="434340" y="328930"/>
                    <a:pt x="212090" y="335280"/>
                    <a:pt x="146050" y="325120"/>
                  </a:cubicBezTo>
                  <a:cubicBezTo>
                    <a:pt x="120650" y="321310"/>
                    <a:pt x="107950" y="318770"/>
                    <a:pt x="93980" y="308610"/>
                  </a:cubicBezTo>
                  <a:cubicBezTo>
                    <a:pt x="81280" y="298450"/>
                    <a:pt x="68580" y="279400"/>
                    <a:pt x="63500" y="262890"/>
                  </a:cubicBezTo>
                  <a:cubicBezTo>
                    <a:pt x="59690" y="246380"/>
                    <a:pt x="58420" y="226060"/>
                    <a:pt x="67310" y="209550"/>
                  </a:cubicBezTo>
                  <a:cubicBezTo>
                    <a:pt x="76200" y="189230"/>
                    <a:pt x="104140" y="162560"/>
                    <a:pt x="127000" y="157480"/>
                  </a:cubicBezTo>
                  <a:cubicBezTo>
                    <a:pt x="149860" y="152400"/>
                    <a:pt x="186690" y="162560"/>
                    <a:pt x="204470" y="179070"/>
                  </a:cubicBezTo>
                  <a:cubicBezTo>
                    <a:pt x="220980" y="195580"/>
                    <a:pt x="231140" y="232410"/>
                    <a:pt x="228600" y="254000"/>
                  </a:cubicBezTo>
                  <a:cubicBezTo>
                    <a:pt x="227330" y="273050"/>
                    <a:pt x="218440" y="290830"/>
                    <a:pt x="204470" y="302260"/>
                  </a:cubicBezTo>
                  <a:cubicBezTo>
                    <a:pt x="186690" y="316230"/>
                    <a:pt x="148590" y="326390"/>
                    <a:pt x="127000" y="323850"/>
                  </a:cubicBezTo>
                  <a:cubicBezTo>
                    <a:pt x="109220" y="321310"/>
                    <a:pt x="92710" y="308610"/>
                    <a:pt x="81280" y="295910"/>
                  </a:cubicBezTo>
                  <a:cubicBezTo>
                    <a:pt x="69850" y="281940"/>
                    <a:pt x="62230" y="262890"/>
                    <a:pt x="60960" y="245110"/>
                  </a:cubicBezTo>
                  <a:cubicBezTo>
                    <a:pt x="59690" y="228600"/>
                    <a:pt x="66040" y="207010"/>
                    <a:pt x="74930" y="193040"/>
                  </a:cubicBezTo>
                  <a:cubicBezTo>
                    <a:pt x="85090" y="179070"/>
                    <a:pt x="95250" y="168910"/>
                    <a:pt x="118110" y="160020"/>
                  </a:cubicBezTo>
                  <a:cubicBezTo>
                    <a:pt x="181610" y="138430"/>
                    <a:pt x="375920" y="165100"/>
                    <a:pt x="499110" y="149860"/>
                  </a:cubicBezTo>
                  <a:cubicBezTo>
                    <a:pt x="617220" y="135890"/>
                    <a:pt x="706120" y="90170"/>
                    <a:pt x="842010" y="74930"/>
                  </a:cubicBezTo>
                  <a:cubicBezTo>
                    <a:pt x="1037590" y="54610"/>
                    <a:pt x="1436370" y="38100"/>
                    <a:pt x="1567180" y="81280"/>
                  </a:cubicBezTo>
                  <a:cubicBezTo>
                    <a:pt x="1621790" y="99060"/>
                    <a:pt x="1653540" y="127000"/>
                    <a:pt x="1671320" y="157480"/>
                  </a:cubicBezTo>
                  <a:cubicBezTo>
                    <a:pt x="1686560" y="182880"/>
                    <a:pt x="1690370" y="214630"/>
                    <a:pt x="1684020" y="242570"/>
                  </a:cubicBezTo>
                  <a:cubicBezTo>
                    <a:pt x="1675130" y="278130"/>
                    <a:pt x="1638300" y="331470"/>
                    <a:pt x="1604010" y="351790"/>
                  </a:cubicBezTo>
                  <a:cubicBezTo>
                    <a:pt x="1573530" y="369570"/>
                    <a:pt x="1550670" y="361950"/>
                    <a:pt x="1494790" y="365760"/>
                  </a:cubicBezTo>
                  <a:cubicBezTo>
                    <a:pt x="1320800" y="375920"/>
                    <a:pt x="612140" y="372110"/>
                    <a:pt x="398780" y="364490"/>
                  </a:cubicBezTo>
                  <a:cubicBezTo>
                    <a:pt x="311150" y="361950"/>
                    <a:pt x="270510" y="369570"/>
                    <a:pt x="212090" y="351790"/>
                  </a:cubicBezTo>
                  <a:cubicBezTo>
                    <a:pt x="153670" y="335280"/>
                    <a:pt x="81280" y="303530"/>
                    <a:pt x="46990" y="262890"/>
                  </a:cubicBezTo>
                  <a:cubicBezTo>
                    <a:pt x="19050" y="228600"/>
                    <a:pt x="0" y="175260"/>
                    <a:pt x="5080" y="138430"/>
                  </a:cubicBezTo>
                  <a:cubicBezTo>
                    <a:pt x="10160" y="105410"/>
                    <a:pt x="39370" y="66040"/>
                    <a:pt x="67310" y="49530"/>
                  </a:cubicBezTo>
                  <a:cubicBezTo>
                    <a:pt x="95250" y="31750"/>
                    <a:pt x="125730" y="38100"/>
                    <a:pt x="175260" y="35560"/>
                  </a:cubicBezTo>
                  <a:cubicBezTo>
                    <a:pt x="289560" y="29210"/>
                    <a:pt x="588010" y="30480"/>
                    <a:pt x="734060" y="45720"/>
                  </a:cubicBezTo>
                  <a:cubicBezTo>
                    <a:pt x="830580" y="54610"/>
                    <a:pt x="890270" y="59690"/>
                    <a:pt x="970280" y="88900"/>
                  </a:cubicBezTo>
                  <a:cubicBezTo>
                    <a:pt x="1062990" y="121920"/>
                    <a:pt x="1183640" y="217170"/>
                    <a:pt x="1253490" y="247650"/>
                  </a:cubicBezTo>
                  <a:cubicBezTo>
                    <a:pt x="1291590" y="264160"/>
                    <a:pt x="1334770" y="255270"/>
                    <a:pt x="1346200" y="275590"/>
                  </a:cubicBezTo>
                  <a:cubicBezTo>
                    <a:pt x="1358900" y="299720"/>
                    <a:pt x="1339850" y="379730"/>
                    <a:pt x="1313180" y="392430"/>
                  </a:cubicBezTo>
                  <a:cubicBezTo>
                    <a:pt x="1277620" y="407670"/>
                    <a:pt x="1174750" y="318770"/>
                    <a:pt x="1125220" y="300990"/>
                  </a:cubicBezTo>
                  <a:cubicBezTo>
                    <a:pt x="1094740" y="289560"/>
                    <a:pt x="1083310" y="287020"/>
                    <a:pt x="1049020" y="283210"/>
                  </a:cubicBezTo>
                  <a:cubicBezTo>
                    <a:pt x="977900" y="275590"/>
                    <a:pt x="788670" y="273050"/>
                    <a:pt x="718820" y="289560"/>
                  </a:cubicBezTo>
                  <a:cubicBezTo>
                    <a:pt x="684530" y="297180"/>
                    <a:pt x="676910" y="313690"/>
                    <a:pt x="645160" y="322580"/>
                  </a:cubicBezTo>
                  <a:cubicBezTo>
                    <a:pt x="591820" y="339090"/>
                    <a:pt x="494030" y="355600"/>
                    <a:pt x="422910" y="360680"/>
                  </a:cubicBezTo>
                  <a:cubicBezTo>
                    <a:pt x="356870" y="365760"/>
                    <a:pt x="284480" y="365760"/>
                    <a:pt x="229870" y="355600"/>
                  </a:cubicBezTo>
                  <a:cubicBezTo>
                    <a:pt x="185420" y="347980"/>
                    <a:pt x="140970" y="342900"/>
                    <a:pt x="114300" y="316230"/>
                  </a:cubicBezTo>
                  <a:cubicBezTo>
                    <a:pt x="85090" y="284480"/>
                    <a:pt x="74930" y="217170"/>
                    <a:pt x="68580" y="171450"/>
                  </a:cubicBezTo>
                  <a:cubicBezTo>
                    <a:pt x="62230" y="132080"/>
                    <a:pt x="60960" y="87630"/>
                    <a:pt x="69850" y="59690"/>
                  </a:cubicBezTo>
                  <a:cubicBezTo>
                    <a:pt x="76200" y="40640"/>
                    <a:pt x="87630" y="24130"/>
                    <a:pt x="101600" y="13970"/>
                  </a:cubicBezTo>
                  <a:cubicBezTo>
                    <a:pt x="115570" y="5080"/>
                    <a:pt x="139700" y="0"/>
                    <a:pt x="154940" y="1270"/>
                  </a:cubicBezTo>
                  <a:cubicBezTo>
                    <a:pt x="167640" y="1270"/>
                    <a:pt x="180340" y="5080"/>
                    <a:pt x="190500" y="13970"/>
                  </a:cubicBezTo>
                  <a:cubicBezTo>
                    <a:pt x="204470" y="26670"/>
                    <a:pt x="223520" y="78740"/>
                    <a:pt x="223520" y="78740"/>
                  </a:cubicBezTo>
                </a:path>
              </a:pathLst>
            </a:custGeom>
            <a:solidFill>
              <a:srgbClr val="55369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5913120" y="907732"/>
            <a:ext cx="529590" cy="222885"/>
            <a:chOff x="0" y="0"/>
            <a:chExt cx="706120" cy="2971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36830"/>
              <a:ext cx="607060" cy="218440"/>
            </a:xfrm>
            <a:custGeom>
              <a:avLst/>
              <a:gdLst/>
              <a:ahLst/>
              <a:cxnLst/>
              <a:rect r="r" b="b" t="t" l="l"/>
              <a:pathLst>
                <a:path h="218440" w="607060">
                  <a:moveTo>
                    <a:pt x="60960" y="57150"/>
                  </a:moveTo>
                  <a:cubicBezTo>
                    <a:pt x="364490" y="10160"/>
                    <a:pt x="502920" y="0"/>
                    <a:pt x="551180" y="16510"/>
                  </a:cubicBezTo>
                  <a:cubicBezTo>
                    <a:pt x="572770" y="22860"/>
                    <a:pt x="582930" y="34290"/>
                    <a:pt x="591820" y="46990"/>
                  </a:cubicBezTo>
                  <a:cubicBezTo>
                    <a:pt x="601980" y="60960"/>
                    <a:pt x="607060" y="80010"/>
                    <a:pt x="605790" y="96520"/>
                  </a:cubicBezTo>
                  <a:cubicBezTo>
                    <a:pt x="605790" y="111760"/>
                    <a:pt x="598170" y="130810"/>
                    <a:pt x="586740" y="143510"/>
                  </a:cubicBezTo>
                  <a:cubicBezTo>
                    <a:pt x="576580" y="156210"/>
                    <a:pt x="560070" y="167640"/>
                    <a:pt x="543560" y="170180"/>
                  </a:cubicBezTo>
                  <a:cubicBezTo>
                    <a:pt x="523240" y="172720"/>
                    <a:pt x="487680" y="162560"/>
                    <a:pt x="471170" y="149860"/>
                  </a:cubicBezTo>
                  <a:cubicBezTo>
                    <a:pt x="457200" y="139700"/>
                    <a:pt x="448310" y="121920"/>
                    <a:pt x="447040" y="105410"/>
                  </a:cubicBezTo>
                  <a:cubicBezTo>
                    <a:pt x="445770" y="83820"/>
                    <a:pt x="454660" y="49530"/>
                    <a:pt x="471170" y="34290"/>
                  </a:cubicBezTo>
                  <a:cubicBezTo>
                    <a:pt x="487680" y="19050"/>
                    <a:pt x="523240" y="11430"/>
                    <a:pt x="543560" y="13970"/>
                  </a:cubicBezTo>
                  <a:cubicBezTo>
                    <a:pt x="560070" y="16510"/>
                    <a:pt x="576580" y="27940"/>
                    <a:pt x="586740" y="40640"/>
                  </a:cubicBezTo>
                  <a:cubicBezTo>
                    <a:pt x="596900" y="52070"/>
                    <a:pt x="604520" y="71120"/>
                    <a:pt x="605790" y="87630"/>
                  </a:cubicBezTo>
                  <a:cubicBezTo>
                    <a:pt x="607060" y="104140"/>
                    <a:pt x="603250" y="123190"/>
                    <a:pt x="591820" y="137160"/>
                  </a:cubicBezTo>
                  <a:cubicBezTo>
                    <a:pt x="579120" y="153670"/>
                    <a:pt x="556260" y="165100"/>
                    <a:pt x="525780" y="171450"/>
                  </a:cubicBezTo>
                  <a:cubicBezTo>
                    <a:pt x="473710" y="185420"/>
                    <a:pt x="369570" y="166370"/>
                    <a:pt x="292100" y="172720"/>
                  </a:cubicBezTo>
                  <a:cubicBezTo>
                    <a:pt x="214630" y="179070"/>
                    <a:pt x="107950" y="218440"/>
                    <a:pt x="60960" y="208280"/>
                  </a:cubicBezTo>
                  <a:cubicBezTo>
                    <a:pt x="39370" y="203200"/>
                    <a:pt x="25400" y="191770"/>
                    <a:pt x="15240" y="176530"/>
                  </a:cubicBezTo>
                  <a:cubicBezTo>
                    <a:pt x="6350" y="162560"/>
                    <a:pt x="0" y="140970"/>
                    <a:pt x="2540" y="123190"/>
                  </a:cubicBezTo>
                  <a:cubicBezTo>
                    <a:pt x="3810" y="106680"/>
                    <a:pt x="16510" y="85090"/>
                    <a:pt x="27940" y="74930"/>
                  </a:cubicBezTo>
                  <a:cubicBezTo>
                    <a:pt x="36830" y="64770"/>
                    <a:pt x="60960" y="57150"/>
                    <a:pt x="60960" y="57150"/>
                  </a:cubicBezTo>
                </a:path>
              </a:pathLst>
            </a:custGeom>
            <a:solidFill>
              <a:srgbClr val="55369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5574982" y="843915"/>
            <a:ext cx="1857375" cy="591502"/>
            <a:chOff x="0" y="0"/>
            <a:chExt cx="2476500" cy="7886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50800"/>
              <a:ext cx="2374900" cy="690880"/>
            </a:xfrm>
            <a:custGeom>
              <a:avLst/>
              <a:gdLst/>
              <a:ahLst/>
              <a:cxnLst/>
              <a:rect r="r" b="b" t="t" l="l"/>
              <a:pathLst>
                <a:path h="690880" w="2374900">
                  <a:moveTo>
                    <a:pt x="0" y="613410"/>
                  </a:moveTo>
                  <a:cubicBezTo>
                    <a:pt x="0" y="613410"/>
                    <a:pt x="1270" y="608330"/>
                    <a:pt x="1270" y="605790"/>
                  </a:cubicBezTo>
                  <a:cubicBezTo>
                    <a:pt x="2540" y="603250"/>
                    <a:pt x="3810" y="598170"/>
                    <a:pt x="3810" y="596900"/>
                  </a:cubicBezTo>
                  <a:cubicBezTo>
                    <a:pt x="3810" y="596900"/>
                    <a:pt x="5080" y="593090"/>
                    <a:pt x="6350" y="590550"/>
                  </a:cubicBezTo>
                  <a:cubicBezTo>
                    <a:pt x="7620" y="588010"/>
                    <a:pt x="10160" y="582930"/>
                    <a:pt x="10160" y="582930"/>
                  </a:cubicBezTo>
                  <a:cubicBezTo>
                    <a:pt x="10160" y="582930"/>
                    <a:pt x="13970" y="579120"/>
                    <a:pt x="15240" y="576580"/>
                  </a:cubicBezTo>
                  <a:cubicBezTo>
                    <a:pt x="16510" y="574040"/>
                    <a:pt x="20320" y="570230"/>
                    <a:pt x="20320" y="570230"/>
                  </a:cubicBezTo>
                  <a:cubicBezTo>
                    <a:pt x="20320" y="570230"/>
                    <a:pt x="24130" y="567690"/>
                    <a:pt x="26670" y="565150"/>
                  </a:cubicBezTo>
                  <a:cubicBezTo>
                    <a:pt x="27940" y="563880"/>
                    <a:pt x="30480" y="563880"/>
                    <a:pt x="33020" y="560070"/>
                  </a:cubicBezTo>
                  <a:cubicBezTo>
                    <a:pt x="39370" y="553720"/>
                    <a:pt x="52070" y="532130"/>
                    <a:pt x="67310" y="519430"/>
                  </a:cubicBezTo>
                  <a:cubicBezTo>
                    <a:pt x="86360" y="502920"/>
                    <a:pt x="118110" y="491490"/>
                    <a:pt x="144780" y="474980"/>
                  </a:cubicBezTo>
                  <a:cubicBezTo>
                    <a:pt x="172720" y="457200"/>
                    <a:pt x="198120" y="436880"/>
                    <a:pt x="229870" y="416560"/>
                  </a:cubicBezTo>
                  <a:cubicBezTo>
                    <a:pt x="269240" y="391160"/>
                    <a:pt x="312420" y="367030"/>
                    <a:pt x="361950" y="336550"/>
                  </a:cubicBezTo>
                  <a:cubicBezTo>
                    <a:pt x="424180" y="295910"/>
                    <a:pt x="539750" y="215900"/>
                    <a:pt x="575310" y="196850"/>
                  </a:cubicBezTo>
                  <a:cubicBezTo>
                    <a:pt x="586740" y="190500"/>
                    <a:pt x="596900" y="190500"/>
                    <a:pt x="596900" y="186690"/>
                  </a:cubicBezTo>
                  <a:cubicBezTo>
                    <a:pt x="596900" y="181610"/>
                    <a:pt x="572770" y="173990"/>
                    <a:pt x="560070" y="170180"/>
                  </a:cubicBezTo>
                  <a:cubicBezTo>
                    <a:pt x="546100" y="166370"/>
                    <a:pt x="520700" y="162560"/>
                    <a:pt x="518160" y="162560"/>
                  </a:cubicBezTo>
                  <a:cubicBezTo>
                    <a:pt x="518160" y="162560"/>
                    <a:pt x="518160" y="162560"/>
                    <a:pt x="516890" y="162560"/>
                  </a:cubicBezTo>
                  <a:cubicBezTo>
                    <a:pt x="515620" y="162560"/>
                    <a:pt x="511810" y="161290"/>
                    <a:pt x="509270" y="161290"/>
                  </a:cubicBezTo>
                  <a:cubicBezTo>
                    <a:pt x="505460" y="160020"/>
                    <a:pt x="502920" y="158750"/>
                    <a:pt x="500380" y="157480"/>
                  </a:cubicBezTo>
                  <a:cubicBezTo>
                    <a:pt x="497840" y="156210"/>
                    <a:pt x="494030" y="156210"/>
                    <a:pt x="492760" y="154940"/>
                  </a:cubicBezTo>
                  <a:cubicBezTo>
                    <a:pt x="490220" y="154940"/>
                    <a:pt x="490220" y="153670"/>
                    <a:pt x="488950" y="152400"/>
                  </a:cubicBezTo>
                  <a:cubicBezTo>
                    <a:pt x="487680" y="152400"/>
                    <a:pt x="486410" y="152400"/>
                    <a:pt x="485140" y="151130"/>
                  </a:cubicBezTo>
                  <a:cubicBezTo>
                    <a:pt x="482600" y="149860"/>
                    <a:pt x="480060" y="147320"/>
                    <a:pt x="477520" y="144780"/>
                  </a:cubicBezTo>
                  <a:cubicBezTo>
                    <a:pt x="476250" y="143510"/>
                    <a:pt x="472440" y="140970"/>
                    <a:pt x="471170" y="139700"/>
                  </a:cubicBezTo>
                  <a:cubicBezTo>
                    <a:pt x="469900" y="138430"/>
                    <a:pt x="468630" y="137160"/>
                    <a:pt x="468630" y="135890"/>
                  </a:cubicBezTo>
                  <a:cubicBezTo>
                    <a:pt x="467360" y="134620"/>
                    <a:pt x="466090" y="134620"/>
                    <a:pt x="464820" y="133350"/>
                  </a:cubicBezTo>
                  <a:cubicBezTo>
                    <a:pt x="463550" y="132080"/>
                    <a:pt x="462280" y="128270"/>
                    <a:pt x="461010" y="125730"/>
                  </a:cubicBezTo>
                  <a:cubicBezTo>
                    <a:pt x="458470" y="123190"/>
                    <a:pt x="455930" y="120650"/>
                    <a:pt x="454660" y="118110"/>
                  </a:cubicBezTo>
                  <a:cubicBezTo>
                    <a:pt x="454660" y="116840"/>
                    <a:pt x="454660" y="115570"/>
                    <a:pt x="453390" y="114300"/>
                  </a:cubicBezTo>
                  <a:cubicBezTo>
                    <a:pt x="453390" y="113030"/>
                    <a:pt x="452120" y="111760"/>
                    <a:pt x="452120" y="110490"/>
                  </a:cubicBezTo>
                  <a:cubicBezTo>
                    <a:pt x="450850" y="107950"/>
                    <a:pt x="450850" y="104140"/>
                    <a:pt x="449580" y="101600"/>
                  </a:cubicBezTo>
                  <a:cubicBezTo>
                    <a:pt x="449580" y="99060"/>
                    <a:pt x="448310" y="95250"/>
                    <a:pt x="447040" y="93980"/>
                  </a:cubicBezTo>
                  <a:cubicBezTo>
                    <a:pt x="447040" y="91440"/>
                    <a:pt x="447040" y="90170"/>
                    <a:pt x="447040" y="88900"/>
                  </a:cubicBezTo>
                  <a:cubicBezTo>
                    <a:pt x="447040" y="87630"/>
                    <a:pt x="447040" y="86360"/>
                    <a:pt x="447040" y="85090"/>
                  </a:cubicBezTo>
                  <a:cubicBezTo>
                    <a:pt x="447040" y="82550"/>
                    <a:pt x="447040" y="78740"/>
                    <a:pt x="448310" y="76200"/>
                  </a:cubicBezTo>
                  <a:cubicBezTo>
                    <a:pt x="448310" y="72390"/>
                    <a:pt x="447040" y="69850"/>
                    <a:pt x="448310" y="67310"/>
                  </a:cubicBezTo>
                  <a:cubicBezTo>
                    <a:pt x="448310" y="64770"/>
                    <a:pt x="449580" y="64770"/>
                    <a:pt x="449580" y="62230"/>
                  </a:cubicBezTo>
                  <a:cubicBezTo>
                    <a:pt x="449580" y="60960"/>
                    <a:pt x="449580" y="59690"/>
                    <a:pt x="449580" y="58420"/>
                  </a:cubicBezTo>
                  <a:cubicBezTo>
                    <a:pt x="450850" y="55880"/>
                    <a:pt x="453390" y="53340"/>
                    <a:pt x="453390" y="50800"/>
                  </a:cubicBezTo>
                  <a:cubicBezTo>
                    <a:pt x="454660" y="48260"/>
                    <a:pt x="455930" y="44450"/>
                    <a:pt x="457200" y="41910"/>
                  </a:cubicBezTo>
                  <a:cubicBezTo>
                    <a:pt x="457200" y="40640"/>
                    <a:pt x="458470" y="40640"/>
                    <a:pt x="459740" y="39370"/>
                  </a:cubicBezTo>
                  <a:cubicBezTo>
                    <a:pt x="461010" y="38100"/>
                    <a:pt x="461010" y="35560"/>
                    <a:pt x="462280" y="34290"/>
                  </a:cubicBezTo>
                  <a:cubicBezTo>
                    <a:pt x="463550" y="33020"/>
                    <a:pt x="466090" y="30480"/>
                    <a:pt x="467360" y="27940"/>
                  </a:cubicBezTo>
                  <a:cubicBezTo>
                    <a:pt x="469900" y="26670"/>
                    <a:pt x="471170" y="22860"/>
                    <a:pt x="473710" y="21590"/>
                  </a:cubicBezTo>
                  <a:cubicBezTo>
                    <a:pt x="474980" y="20320"/>
                    <a:pt x="476250" y="20320"/>
                    <a:pt x="477520" y="19050"/>
                  </a:cubicBezTo>
                  <a:cubicBezTo>
                    <a:pt x="478790" y="17780"/>
                    <a:pt x="478790" y="16510"/>
                    <a:pt x="480060" y="16510"/>
                  </a:cubicBezTo>
                  <a:cubicBezTo>
                    <a:pt x="482600" y="15240"/>
                    <a:pt x="485140" y="13970"/>
                    <a:pt x="487680" y="12700"/>
                  </a:cubicBezTo>
                  <a:cubicBezTo>
                    <a:pt x="490220" y="10160"/>
                    <a:pt x="492760" y="8890"/>
                    <a:pt x="495300" y="7620"/>
                  </a:cubicBezTo>
                  <a:cubicBezTo>
                    <a:pt x="496570" y="6350"/>
                    <a:pt x="497840" y="6350"/>
                    <a:pt x="500380" y="6350"/>
                  </a:cubicBezTo>
                  <a:cubicBezTo>
                    <a:pt x="501650" y="5080"/>
                    <a:pt x="501650" y="5080"/>
                    <a:pt x="504190" y="3810"/>
                  </a:cubicBezTo>
                  <a:cubicBezTo>
                    <a:pt x="505460" y="3810"/>
                    <a:pt x="509270" y="3810"/>
                    <a:pt x="513080" y="2540"/>
                  </a:cubicBezTo>
                  <a:cubicBezTo>
                    <a:pt x="515620" y="2540"/>
                    <a:pt x="518160" y="1270"/>
                    <a:pt x="520700" y="1270"/>
                  </a:cubicBezTo>
                  <a:cubicBezTo>
                    <a:pt x="523240" y="1270"/>
                    <a:pt x="524510" y="1270"/>
                    <a:pt x="525780" y="1270"/>
                  </a:cubicBezTo>
                  <a:cubicBezTo>
                    <a:pt x="527050" y="1270"/>
                    <a:pt x="528320" y="0"/>
                    <a:pt x="529590" y="0"/>
                  </a:cubicBezTo>
                  <a:cubicBezTo>
                    <a:pt x="532130" y="0"/>
                    <a:pt x="535940" y="1270"/>
                    <a:pt x="538480" y="2540"/>
                  </a:cubicBezTo>
                  <a:cubicBezTo>
                    <a:pt x="541020" y="2540"/>
                    <a:pt x="544830" y="2540"/>
                    <a:pt x="547370" y="2540"/>
                  </a:cubicBezTo>
                  <a:cubicBezTo>
                    <a:pt x="548640" y="3810"/>
                    <a:pt x="549910" y="3810"/>
                    <a:pt x="551180" y="5080"/>
                  </a:cubicBezTo>
                  <a:cubicBezTo>
                    <a:pt x="552450" y="5080"/>
                    <a:pt x="553720" y="5080"/>
                    <a:pt x="556260" y="5080"/>
                  </a:cubicBezTo>
                  <a:cubicBezTo>
                    <a:pt x="557530" y="6350"/>
                    <a:pt x="558800" y="7620"/>
                    <a:pt x="562610" y="8890"/>
                  </a:cubicBezTo>
                  <a:cubicBezTo>
                    <a:pt x="574040" y="13970"/>
                    <a:pt x="617220" y="38100"/>
                    <a:pt x="645160" y="43180"/>
                  </a:cubicBezTo>
                  <a:cubicBezTo>
                    <a:pt x="671830" y="48260"/>
                    <a:pt x="697230" y="41910"/>
                    <a:pt x="725170" y="41910"/>
                  </a:cubicBezTo>
                  <a:cubicBezTo>
                    <a:pt x="756920" y="41910"/>
                    <a:pt x="789940" y="43180"/>
                    <a:pt x="826770" y="43180"/>
                  </a:cubicBezTo>
                  <a:cubicBezTo>
                    <a:pt x="869950" y="43180"/>
                    <a:pt x="924560" y="41910"/>
                    <a:pt x="966470" y="41910"/>
                  </a:cubicBezTo>
                  <a:cubicBezTo>
                    <a:pt x="1002030" y="41910"/>
                    <a:pt x="1029970" y="41910"/>
                    <a:pt x="1062990" y="43180"/>
                  </a:cubicBezTo>
                  <a:cubicBezTo>
                    <a:pt x="1096010" y="43180"/>
                    <a:pt x="1134110" y="43180"/>
                    <a:pt x="1167130" y="43180"/>
                  </a:cubicBezTo>
                  <a:cubicBezTo>
                    <a:pt x="1197610" y="43180"/>
                    <a:pt x="1223010" y="43180"/>
                    <a:pt x="1252220" y="44450"/>
                  </a:cubicBezTo>
                  <a:cubicBezTo>
                    <a:pt x="1283970" y="44450"/>
                    <a:pt x="1316990" y="44450"/>
                    <a:pt x="1352550" y="45720"/>
                  </a:cubicBezTo>
                  <a:cubicBezTo>
                    <a:pt x="1394460" y="45720"/>
                    <a:pt x="1447800" y="46990"/>
                    <a:pt x="1487170" y="48260"/>
                  </a:cubicBezTo>
                  <a:cubicBezTo>
                    <a:pt x="1520190" y="49530"/>
                    <a:pt x="1546860" y="49530"/>
                    <a:pt x="1577340" y="52070"/>
                  </a:cubicBezTo>
                  <a:cubicBezTo>
                    <a:pt x="1610360" y="54610"/>
                    <a:pt x="1644650" y="57150"/>
                    <a:pt x="1676400" y="62230"/>
                  </a:cubicBezTo>
                  <a:cubicBezTo>
                    <a:pt x="1706880" y="67310"/>
                    <a:pt x="1729740" y="77470"/>
                    <a:pt x="1762760" y="81280"/>
                  </a:cubicBezTo>
                  <a:cubicBezTo>
                    <a:pt x="1807210" y="86360"/>
                    <a:pt x="1874520" y="80010"/>
                    <a:pt x="1917700" y="82550"/>
                  </a:cubicBezTo>
                  <a:cubicBezTo>
                    <a:pt x="1948180" y="83820"/>
                    <a:pt x="1986280" y="87630"/>
                    <a:pt x="1996440" y="90170"/>
                  </a:cubicBezTo>
                  <a:cubicBezTo>
                    <a:pt x="1998980" y="90170"/>
                    <a:pt x="1998980" y="91440"/>
                    <a:pt x="2001520" y="91440"/>
                  </a:cubicBezTo>
                  <a:cubicBezTo>
                    <a:pt x="2011680" y="92710"/>
                    <a:pt x="2071370" y="93980"/>
                    <a:pt x="2071370" y="93980"/>
                  </a:cubicBezTo>
                  <a:cubicBezTo>
                    <a:pt x="2071370" y="93980"/>
                    <a:pt x="2076450" y="93980"/>
                    <a:pt x="2080260" y="93980"/>
                  </a:cubicBezTo>
                  <a:cubicBezTo>
                    <a:pt x="2082800" y="93980"/>
                    <a:pt x="2087880" y="93980"/>
                    <a:pt x="2087880" y="93980"/>
                  </a:cubicBezTo>
                  <a:cubicBezTo>
                    <a:pt x="2089150" y="93980"/>
                    <a:pt x="2094230" y="95250"/>
                    <a:pt x="2096770" y="96520"/>
                  </a:cubicBezTo>
                  <a:cubicBezTo>
                    <a:pt x="2099310" y="96520"/>
                    <a:pt x="2104390" y="97790"/>
                    <a:pt x="2105660" y="97790"/>
                  </a:cubicBezTo>
                  <a:cubicBezTo>
                    <a:pt x="2105660" y="97790"/>
                    <a:pt x="2110740" y="100330"/>
                    <a:pt x="2113280" y="102870"/>
                  </a:cubicBezTo>
                  <a:cubicBezTo>
                    <a:pt x="2115820" y="104140"/>
                    <a:pt x="2119630" y="106680"/>
                    <a:pt x="2120900" y="106680"/>
                  </a:cubicBezTo>
                  <a:cubicBezTo>
                    <a:pt x="2120900" y="106680"/>
                    <a:pt x="2124710" y="110490"/>
                    <a:pt x="2127250" y="111760"/>
                  </a:cubicBezTo>
                  <a:cubicBezTo>
                    <a:pt x="2128520" y="114300"/>
                    <a:pt x="2133600" y="116840"/>
                    <a:pt x="2133600" y="118110"/>
                  </a:cubicBezTo>
                  <a:cubicBezTo>
                    <a:pt x="2133600" y="118110"/>
                    <a:pt x="2134870" y="121920"/>
                    <a:pt x="2137410" y="123190"/>
                  </a:cubicBezTo>
                  <a:cubicBezTo>
                    <a:pt x="2145030" y="127000"/>
                    <a:pt x="2171700" y="121920"/>
                    <a:pt x="2194560" y="127000"/>
                  </a:cubicBezTo>
                  <a:cubicBezTo>
                    <a:pt x="2227580" y="133350"/>
                    <a:pt x="2286000" y="147320"/>
                    <a:pt x="2315210" y="175260"/>
                  </a:cubicBezTo>
                  <a:cubicBezTo>
                    <a:pt x="2345690" y="203200"/>
                    <a:pt x="2374900" y="260350"/>
                    <a:pt x="2374900" y="297180"/>
                  </a:cubicBezTo>
                  <a:cubicBezTo>
                    <a:pt x="2373630" y="325120"/>
                    <a:pt x="2350770" y="363220"/>
                    <a:pt x="2332990" y="373380"/>
                  </a:cubicBezTo>
                  <a:cubicBezTo>
                    <a:pt x="2320290" y="381000"/>
                    <a:pt x="2294890" y="367030"/>
                    <a:pt x="2288540" y="370840"/>
                  </a:cubicBezTo>
                  <a:cubicBezTo>
                    <a:pt x="2286000" y="372110"/>
                    <a:pt x="2286000" y="374650"/>
                    <a:pt x="2284730" y="377190"/>
                  </a:cubicBezTo>
                  <a:cubicBezTo>
                    <a:pt x="2283460" y="379730"/>
                    <a:pt x="2280920" y="384810"/>
                    <a:pt x="2280920" y="384810"/>
                  </a:cubicBezTo>
                  <a:cubicBezTo>
                    <a:pt x="2280920" y="384810"/>
                    <a:pt x="2277110" y="389890"/>
                    <a:pt x="2274570" y="392430"/>
                  </a:cubicBezTo>
                  <a:cubicBezTo>
                    <a:pt x="2273300" y="393700"/>
                    <a:pt x="2269490" y="398780"/>
                    <a:pt x="2269490" y="398780"/>
                  </a:cubicBezTo>
                  <a:cubicBezTo>
                    <a:pt x="2269490" y="398780"/>
                    <a:pt x="2264410" y="402590"/>
                    <a:pt x="2261870" y="403860"/>
                  </a:cubicBezTo>
                  <a:cubicBezTo>
                    <a:pt x="2259330" y="405130"/>
                    <a:pt x="2254250" y="408940"/>
                    <a:pt x="2254250" y="408940"/>
                  </a:cubicBezTo>
                  <a:cubicBezTo>
                    <a:pt x="2254250" y="408940"/>
                    <a:pt x="2249170" y="411480"/>
                    <a:pt x="2245360" y="411480"/>
                  </a:cubicBezTo>
                  <a:cubicBezTo>
                    <a:pt x="2242820" y="412750"/>
                    <a:pt x="2237740" y="415290"/>
                    <a:pt x="2237740" y="415290"/>
                  </a:cubicBezTo>
                  <a:cubicBezTo>
                    <a:pt x="2237740" y="415290"/>
                    <a:pt x="2231390" y="415290"/>
                    <a:pt x="2228850" y="416560"/>
                  </a:cubicBezTo>
                  <a:cubicBezTo>
                    <a:pt x="2225040" y="416560"/>
                    <a:pt x="2219960" y="415290"/>
                    <a:pt x="2219960" y="417830"/>
                  </a:cubicBezTo>
                  <a:cubicBezTo>
                    <a:pt x="2218690" y="419100"/>
                    <a:pt x="2227580" y="425450"/>
                    <a:pt x="2226310" y="427990"/>
                  </a:cubicBezTo>
                  <a:cubicBezTo>
                    <a:pt x="2222500" y="436880"/>
                    <a:pt x="2153920" y="436880"/>
                    <a:pt x="2119630" y="438150"/>
                  </a:cubicBezTo>
                  <a:cubicBezTo>
                    <a:pt x="2089150" y="438150"/>
                    <a:pt x="2063750" y="436880"/>
                    <a:pt x="2032000" y="434340"/>
                  </a:cubicBezTo>
                  <a:cubicBezTo>
                    <a:pt x="1997710" y="431800"/>
                    <a:pt x="1960880" y="431800"/>
                    <a:pt x="1921510" y="425450"/>
                  </a:cubicBezTo>
                  <a:cubicBezTo>
                    <a:pt x="1875790" y="417830"/>
                    <a:pt x="1821180" y="394970"/>
                    <a:pt x="1772920" y="388620"/>
                  </a:cubicBezTo>
                  <a:cubicBezTo>
                    <a:pt x="1728470" y="383540"/>
                    <a:pt x="1682750" y="388620"/>
                    <a:pt x="1645920" y="388620"/>
                  </a:cubicBezTo>
                  <a:cubicBezTo>
                    <a:pt x="1617980" y="388620"/>
                    <a:pt x="1588770" y="384810"/>
                    <a:pt x="1572260" y="387350"/>
                  </a:cubicBezTo>
                  <a:cubicBezTo>
                    <a:pt x="1563370" y="389890"/>
                    <a:pt x="1562100" y="393700"/>
                    <a:pt x="1551940" y="396240"/>
                  </a:cubicBezTo>
                  <a:cubicBezTo>
                    <a:pt x="1530350" y="402590"/>
                    <a:pt x="1484630" y="402590"/>
                    <a:pt x="1446530" y="410210"/>
                  </a:cubicBezTo>
                  <a:cubicBezTo>
                    <a:pt x="1400810" y="419100"/>
                    <a:pt x="1348740" y="436880"/>
                    <a:pt x="1294130" y="449580"/>
                  </a:cubicBezTo>
                  <a:cubicBezTo>
                    <a:pt x="1235710" y="462280"/>
                    <a:pt x="1167130" y="473710"/>
                    <a:pt x="1108710" y="483870"/>
                  </a:cubicBezTo>
                  <a:cubicBezTo>
                    <a:pt x="1054100" y="494030"/>
                    <a:pt x="1009650" y="496570"/>
                    <a:pt x="953770" y="509270"/>
                  </a:cubicBezTo>
                  <a:cubicBezTo>
                    <a:pt x="887730" y="524510"/>
                    <a:pt x="805180" y="554990"/>
                    <a:pt x="735330" y="571500"/>
                  </a:cubicBezTo>
                  <a:cubicBezTo>
                    <a:pt x="673100" y="586740"/>
                    <a:pt x="615950" y="598170"/>
                    <a:pt x="556260" y="607060"/>
                  </a:cubicBezTo>
                  <a:cubicBezTo>
                    <a:pt x="496570" y="617220"/>
                    <a:pt x="435610" y="615950"/>
                    <a:pt x="375920" y="629920"/>
                  </a:cubicBezTo>
                  <a:cubicBezTo>
                    <a:pt x="314960" y="642620"/>
                    <a:pt x="245110" y="681990"/>
                    <a:pt x="194310" y="687070"/>
                  </a:cubicBezTo>
                  <a:cubicBezTo>
                    <a:pt x="158750" y="690880"/>
                    <a:pt x="100330" y="675640"/>
                    <a:pt x="100330" y="675640"/>
                  </a:cubicBezTo>
                  <a:cubicBezTo>
                    <a:pt x="100330" y="675640"/>
                    <a:pt x="95250" y="676910"/>
                    <a:pt x="92710" y="678180"/>
                  </a:cubicBezTo>
                  <a:cubicBezTo>
                    <a:pt x="90170" y="679450"/>
                    <a:pt x="85090" y="681990"/>
                    <a:pt x="85090" y="681990"/>
                  </a:cubicBezTo>
                  <a:cubicBezTo>
                    <a:pt x="85090" y="681990"/>
                    <a:pt x="80010" y="681990"/>
                    <a:pt x="77470" y="683260"/>
                  </a:cubicBezTo>
                  <a:cubicBezTo>
                    <a:pt x="74930" y="683260"/>
                    <a:pt x="69850" y="684530"/>
                    <a:pt x="69850" y="684530"/>
                  </a:cubicBezTo>
                  <a:cubicBezTo>
                    <a:pt x="69850" y="684530"/>
                    <a:pt x="64770" y="683260"/>
                    <a:pt x="62230" y="683260"/>
                  </a:cubicBezTo>
                  <a:cubicBezTo>
                    <a:pt x="59690" y="683260"/>
                    <a:pt x="53340" y="683260"/>
                    <a:pt x="53340" y="683260"/>
                  </a:cubicBezTo>
                  <a:cubicBezTo>
                    <a:pt x="53340" y="683260"/>
                    <a:pt x="48260" y="681990"/>
                    <a:pt x="45720" y="680720"/>
                  </a:cubicBezTo>
                  <a:cubicBezTo>
                    <a:pt x="43180" y="679450"/>
                    <a:pt x="38100" y="678180"/>
                    <a:pt x="38100" y="678180"/>
                  </a:cubicBezTo>
                  <a:cubicBezTo>
                    <a:pt x="38100" y="678180"/>
                    <a:pt x="34290" y="675640"/>
                    <a:pt x="31750" y="674370"/>
                  </a:cubicBezTo>
                  <a:cubicBezTo>
                    <a:pt x="29210" y="673100"/>
                    <a:pt x="25400" y="669290"/>
                    <a:pt x="25400" y="669290"/>
                  </a:cubicBezTo>
                  <a:cubicBezTo>
                    <a:pt x="25400" y="669290"/>
                    <a:pt x="21590" y="665480"/>
                    <a:pt x="19050" y="664210"/>
                  </a:cubicBezTo>
                  <a:cubicBezTo>
                    <a:pt x="17780" y="661670"/>
                    <a:pt x="13970" y="657860"/>
                    <a:pt x="13970" y="657860"/>
                  </a:cubicBezTo>
                  <a:cubicBezTo>
                    <a:pt x="13970" y="657860"/>
                    <a:pt x="11430" y="654050"/>
                    <a:pt x="10160" y="651510"/>
                  </a:cubicBezTo>
                  <a:cubicBezTo>
                    <a:pt x="8890" y="648970"/>
                    <a:pt x="5080" y="645160"/>
                    <a:pt x="5080" y="643890"/>
                  </a:cubicBezTo>
                  <a:cubicBezTo>
                    <a:pt x="5080" y="643890"/>
                    <a:pt x="3810" y="638810"/>
                    <a:pt x="3810" y="636270"/>
                  </a:cubicBezTo>
                  <a:cubicBezTo>
                    <a:pt x="2540" y="633730"/>
                    <a:pt x="1270" y="628650"/>
                    <a:pt x="1270" y="628650"/>
                  </a:cubicBezTo>
                  <a:cubicBezTo>
                    <a:pt x="1270" y="628650"/>
                    <a:pt x="1270" y="623570"/>
                    <a:pt x="1270" y="621030"/>
                  </a:cubicBezTo>
                  <a:cubicBezTo>
                    <a:pt x="0" y="618490"/>
                    <a:pt x="0" y="613410"/>
                    <a:pt x="0" y="613410"/>
                  </a:cubicBezTo>
                  <a:moveTo>
                    <a:pt x="299720" y="519430"/>
                  </a:moveTo>
                  <a:cubicBezTo>
                    <a:pt x="379730" y="496570"/>
                    <a:pt x="504190" y="488950"/>
                    <a:pt x="542290" y="482600"/>
                  </a:cubicBezTo>
                  <a:cubicBezTo>
                    <a:pt x="556260" y="481330"/>
                    <a:pt x="572770" y="478790"/>
                    <a:pt x="572770" y="477520"/>
                  </a:cubicBezTo>
                  <a:cubicBezTo>
                    <a:pt x="572770" y="476250"/>
                    <a:pt x="568960" y="476250"/>
                    <a:pt x="568960" y="476250"/>
                  </a:cubicBezTo>
                  <a:cubicBezTo>
                    <a:pt x="567690" y="476250"/>
                    <a:pt x="562610" y="472440"/>
                    <a:pt x="560070" y="471170"/>
                  </a:cubicBezTo>
                  <a:cubicBezTo>
                    <a:pt x="557530" y="468630"/>
                    <a:pt x="552450" y="466090"/>
                    <a:pt x="552450" y="466090"/>
                  </a:cubicBezTo>
                  <a:cubicBezTo>
                    <a:pt x="552450" y="466090"/>
                    <a:pt x="548640" y="461010"/>
                    <a:pt x="546100" y="458470"/>
                  </a:cubicBezTo>
                  <a:cubicBezTo>
                    <a:pt x="543560" y="457200"/>
                    <a:pt x="539750" y="452120"/>
                    <a:pt x="539750" y="452120"/>
                  </a:cubicBezTo>
                  <a:cubicBezTo>
                    <a:pt x="539750" y="452120"/>
                    <a:pt x="537210" y="447040"/>
                    <a:pt x="534670" y="444500"/>
                  </a:cubicBezTo>
                  <a:cubicBezTo>
                    <a:pt x="533400" y="441960"/>
                    <a:pt x="530860" y="435610"/>
                    <a:pt x="530860" y="435610"/>
                  </a:cubicBezTo>
                  <a:cubicBezTo>
                    <a:pt x="530860" y="435610"/>
                    <a:pt x="528320" y="430530"/>
                    <a:pt x="528320" y="426720"/>
                  </a:cubicBezTo>
                  <a:cubicBezTo>
                    <a:pt x="527050" y="424180"/>
                    <a:pt x="525780" y="417830"/>
                    <a:pt x="525780" y="417830"/>
                  </a:cubicBezTo>
                  <a:cubicBezTo>
                    <a:pt x="525780" y="417830"/>
                    <a:pt x="525780" y="411480"/>
                    <a:pt x="525780" y="408940"/>
                  </a:cubicBezTo>
                  <a:cubicBezTo>
                    <a:pt x="524510" y="405130"/>
                    <a:pt x="524510" y="400050"/>
                    <a:pt x="524510" y="400050"/>
                  </a:cubicBezTo>
                  <a:cubicBezTo>
                    <a:pt x="524510" y="398780"/>
                    <a:pt x="525780" y="393700"/>
                    <a:pt x="527050" y="389890"/>
                  </a:cubicBezTo>
                  <a:cubicBezTo>
                    <a:pt x="527050" y="387350"/>
                    <a:pt x="528320" y="381000"/>
                    <a:pt x="528320" y="381000"/>
                  </a:cubicBezTo>
                  <a:cubicBezTo>
                    <a:pt x="528320" y="381000"/>
                    <a:pt x="529590" y="379730"/>
                    <a:pt x="529590" y="379730"/>
                  </a:cubicBezTo>
                  <a:cubicBezTo>
                    <a:pt x="528320" y="378460"/>
                    <a:pt x="466090" y="421640"/>
                    <a:pt x="430530" y="443230"/>
                  </a:cubicBezTo>
                  <a:cubicBezTo>
                    <a:pt x="389890" y="467360"/>
                    <a:pt x="299720" y="519430"/>
                    <a:pt x="299720" y="519430"/>
                  </a:cubicBezTo>
                  <a:moveTo>
                    <a:pt x="623570" y="320040"/>
                  </a:moveTo>
                  <a:cubicBezTo>
                    <a:pt x="674370" y="300990"/>
                    <a:pt x="674370" y="300990"/>
                    <a:pt x="674370" y="299720"/>
                  </a:cubicBezTo>
                  <a:cubicBezTo>
                    <a:pt x="674370" y="299720"/>
                    <a:pt x="674370" y="298450"/>
                    <a:pt x="674370" y="297180"/>
                  </a:cubicBezTo>
                  <a:cubicBezTo>
                    <a:pt x="670560" y="295910"/>
                    <a:pt x="636270" y="312420"/>
                    <a:pt x="628650" y="316230"/>
                  </a:cubicBezTo>
                  <a:cubicBezTo>
                    <a:pt x="626110" y="317500"/>
                    <a:pt x="623570" y="320040"/>
                    <a:pt x="623570" y="320040"/>
                  </a:cubicBezTo>
                  <a:moveTo>
                    <a:pt x="861060" y="212090"/>
                  </a:moveTo>
                  <a:cubicBezTo>
                    <a:pt x="887730" y="207010"/>
                    <a:pt x="887730" y="205740"/>
                    <a:pt x="887730" y="205740"/>
                  </a:cubicBezTo>
                  <a:cubicBezTo>
                    <a:pt x="887730" y="205740"/>
                    <a:pt x="889000" y="203200"/>
                    <a:pt x="889000" y="203200"/>
                  </a:cubicBezTo>
                  <a:cubicBezTo>
                    <a:pt x="887730" y="200660"/>
                    <a:pt x="871220" y="200660"/>
                    <a:pt x="868680" y="201930"/>
                  </a:cubicBezTo>
                  <a:cubicBezTo>
                    <a:pt x="867410" y="203200"/>
                    <a:pt x="867410" y="204470"/>
                    <a:pt x="866140" y="205740"/>
                  </a:cubicBezTo>
                  <a:cubicBezTo>
                    <a:pt x="864870" y="208280"/>
                    <a:pt x="861060" y="212090"/>
                    <a:pt x="861060" y="212090"/>
                  </a:cubicBezTo>
                  <a:moveTo>
                    <a:pt x="1018540" y="378460"/>
                  </a:moveTo>
                  <a:cubicBezTo>
                    <a:pt x="1033780" y="375920"/>
                    <a:pt x="1033780" y="375920"/>
                    <a:pt x="1033780" y="375920"/>
                  </a:cubicBezTo>
                  <a:cubicBezTo>
                    <a:pt x="1032510" y="375920"/>
                    <a:pt x="1031240" y="373380"/>
                    <a:pt x="1029970" y="372110"/>
                  </a:cubicBezTo>
                  <a:cubicBezTo>
                    <a:pt x="1028700" y="372110"/>
                    <a:pt x="1023620" y="374650"/>
                    <a:pt x="1021080" y="374650"/>
                  </a:cubicBezTo>
                  <a:cubicBezTo>
                    <a:pt x="1019810" y="375920"/>
                    <a:pt x="1019810" y="375920"/>
                    <a:pt x="1018540" y="375920"/>
                  </a:cubicBezTo>
                  <a:cubicBezTo>
                    <a:pt x="1018540" y="375920"/>
                    <a:pt x="1018540" y="377190"/>
                    <a:pt x="1018540" y="377190"/>
                  </a:cubicBezTo>
                  <a:cubicBezTo>
                    <a:pt x="1018540" y="377190"/>
                    <a:pt x="1018540" y="378460"/>
                    <a:pt x="1018540" y="378460"/>
                  </a:cubicBezTo>
                  <a:moveTo>
                    <a:pt x="1865630" y="284480"/>
                  </a:moveTo>
                  <a:cubicBezTo>
                    <a:pt x="1879600" y="287020"/>
                    <a:pt x="1938020" y="292100"/>
                    <a:pt x="1938020" y="290830"/>
                  </a:cubicBezTo>
                  <a:cubicBezTo>
                    <a:pt x="1938020" y="289560"/>
                    <a:pt x="1907540" y="281940"/>
                    <a:pt x="1907540" y="281940"/>
                  </a:cubicBezTo>
                  <a:cubicBezTo>
                    <a:pt x="1907540" y="281940"/>
                    <a:pt x="1901190" y="279400"/>
                    <a:pt x="1898650" y="278130"/>
                  </a:cubicBezTo>
                  <a:cubicBezTo>
                    <a:pt x="1897380" y="276860"/>
                    <a:pt x="1896110" y="275590"/>
                    <a:pt x="1893570" y="275590"/>
                  </a:cubicBezTo>
                  <a:cubicBezTo>
                    <a:pt x="1887220" y="274320"/>
                    <a:pt x="1865630" y="284480"/>
                    <a:pt x="1865630" y="284480"/>
                  </a:cubicBezTo>
                </a:path>
              </a:pathLst>
            </a:custGeom>
            <a:solidFill>
              <a:srgbClr val="55369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255657">
            <a:off x="14779173" y="6868793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139447" y="3010117"/>
            <a:ext cx="678594" cy="67859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2099763">
            <a:off x="16487802" y="968590"/>
            <a:ext cx="600392" cy="525343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2099763">
            <a:off x="78843" y="7977863"/>
            <a:ext cx="401531" cy="40153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139447" y="8458237"/>
            <a:ext cx="502883" cy="50288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875520" y="1216342"/>
            <a:ext cx="182880" cy="188595"/>
            <a:chOff x="0" y="0"/>
            <a:chExt cx="243840" cy="2514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4450" y="4699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29540" y="134620"/>
                    <a:pt x="118110" y="140970"/>
                    <a:pt x="106680" y="146050"/>
                  </a:cubicBezTo>
                  <a:cubicBezTo>
                    <a:pt x="96520" y="15113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7780" y="22860"/>
                    <a:pt x="29210" y="16510"/>
                  </a:cubicBezTo>
                  <a:cubicBezTo>
                    <a:pt x="44450" y="6350"/>
                    <a:pt x="80010" y="0"/>
                    <a:pt x="99060" y="3810"/>
                  </a:cubicBezTo>
                  <a:cubicBezTo>
                    <a:pt x="111760" y="6350"/>
                    <a:pt x="129540" y="22860"/>
                    <a:pt x="129540" y="228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0058400" y="1338262"/>
            <a:ext cx="182880" cy="188595"/>
            <a:chOff x="0" y="0"/>
            <a:chExt cx="243840" cy="2514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4450" y="4699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28270" y="134620"/>
                    <a:pt x="118110" y="140970"/>
                    <a:pt x="106680" y="146050"/>
                  </a:cubicBezTo>
                  <a:cubicBezTo>
                    <a:pt x="96520" y="14986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0" y="62230"/>
                    <a:pt x="6350" y="44450"/>
                  </a:cubicBezTo>
                  <a:cubicBezTo>
                    <a:pt x="10160" y="31750"/>
                    <a:pt x="17780" y="22860"/>
                    <a:pt x="27940" y="16510"/>
                  </a:cubicBezTo>
                  <a:cubicBezTo>
                    <a:pt x="44450" y="6350"/>
                    <a:pt x="80010" y="0"/>
                    <a:pt x="97790" y="3810"/>
                  </a:cubicBezTo>
                  <a:cubicBezTo>
                    <a:pt x="111760" y="5080"/>
                    <a:pt x="129540" y="21590"/>
                    <a:pt x="129540" y="215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10058400" y="1338262"/>
            <a:ext cx="182880" cy="188595"/>
            <a:chOff x="0" y="0"/>
            <a:chExt cx="243840" cy="25146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4450" y="4699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28270" y="134620"/>
                    <a:pt x="118110" y="140970"/>
                    <a:pt x="106680" y="146050"/>
                  </a:cubicBezTo>
                  <a:cubicBezTo>
                    <a:pt x="96520" y="14986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0" y="62230"/>
                    <a:pt x="6350" y="44450"/>
                  </a:cubicBezTo>
                  <a:cubicBezTo>
                    <a:pt x="10160" y="31750"/>
                    <a:pt x="17780" y="22860"/>
                    <a:pt x="27940" y="16510"/>
                  </a:cubicBezTo>
                  <a:cubicBezTo>
                    <a:pt x="44450" y="6350"/>
                    <a:pt x="80010" y="0"/>
                    <a:pt x="97790" y="3810"/>
                  </a:cubicBezTo>
                  <a:cubicBezTo>
                    <a:pt x="111760" y="5080"/>
                    <a:pt x="129540" y="21590"/>
                    <a:pt x="129540" y="215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5645468" y="1216342"/>
            <a:ext cx="184785" cy="182880"/>
            <a:chOff x="0" y="0"/>
            <a:chExt cx="246380" cy="2438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4450" y="46990"/>
              <a:ext cx="148590" cy="153670"/>
            </a:xfrm>
            <a:custGeom>
              <a:avLst/>
              <a:gdLst/>
              <a:ahLst/>
              <a:cxnLst/>
              <a:rect r="r" b="b" t="t" l="l"/>
              <a:pathLst>
                <a:path h="153670" w="148590">
                  <a:moveTo>
                    <a:pt x="148590" y="53340"/>
                  </a:moveTo>
                  <a:cubicBezTo>
                    <a:pt x="144780" y="107950"/>
                    <a:pt x="125730" y="137160"/>
                    <a:pt x="106680" y="146050"/>
                  </a:cubicBezTo>
                  <a:cubicBezTo>
                    <a:pt x="87630" y="153670"/>
                    <a:pt x="52070" y="148590"/>
                    <a:pt x="35560" y="140970"/>
                  </a:cubicBezTo>
                  <a:cubicBezTo>
                    <a:pt x="24130" y="135890"/>
                    <a:pt x="15240" y="128270"/>
                    <a:pt x="10160" y="115570"/>
                  </a:cubicBezTo>
                  <a:cubicBezTo>
                    <a:pt x="2540" y="99060"/>
                    <a:pt x="0" y="62230"/>
                    <a:pt x="6350" y="44450"/>
                  </a:cubicBezTo>
                  <a:cubicBezTo>
                    <a:pt x="10160" y="31750"/>
                    <a:pt x="16510" y="22860"/>
                    <a:pt x="27940" y="16510"/>
                  </a:cubicBezTo>
                  <a:cubicBezTo>
                    <a:pt x="44450" y="6350"/>
                    <a:pt x="80010" y="0"/>
                    <a:pt x="97790" y="3810"/>
                  </a:cubicBezTo>
                  <a:cubicBezTo>
                    <a:pt x="110490" y="6350"/>
                    <a:pt x="129540" y="22860"/>
                    <a:pt x="129540" y="228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5645468" y="999173"/>
            <a:ext cx="1052512" cy="400050"/>
            <a:chOff x="0" y="0"/>
            <a:chExt cx="1403350" cy="533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9530" y="40640"/>
              <a:ext cx="1318260" cy="463550"/>
            </a:xfrm>
            <a:custGeom>
              <a:avLst/>
              <a:gdLst/>
              <a:ahLst/>
              <a:cxnLst/>
              <a:rect r="r" b="b" t="t" l="l"/>
              <a:pathLst>
                <a:path h="463550" w="1318260">
                  <a:moveTo>
                    <a:pt x="69850" y="302260"/>
                  </a:moveTo>
                  <a:cubicBezTo>
                    <a:pt x="1143000" y="302260"/>
                    <a:pt x="1183640" y="302260"/>
                    <a:pt x="1189990" y="283210"/>
                  </a:cubicBezTo>
                  <a:cubicBezTo>
                    <a:pt x="1196340" y="264160"/>
                    <a:pt x="1151890" y="209550"/>
                    <a:pt x="1116330" y="189230"/>
                  </a:cubicBezTo>
                  <a:cubicBezTo>
                    <a:pt x="1073150" y="163830"/>
                    <a:pt x="972820" y="177800"/>
                    <a:pt x="935990" y="161290"/>
                  </a:cubicBezTo>
                  <a:cubicBezTo>
                    <a:pt x="916940" y="153670"/>
                    <a:pt x="905510" y="143510"/>
                    <a:pt x="896620" y="130810"/>
                  </a:cubicBezTo>
                  <a:cubicBezTo>
                    <a:pt x="889000" y="116840"/>
                    <a:pt x="883920" y="97790"/>
                    <a:pt x="885190" y="82550"/>
                  </a:cubicBezTo>
                  <a:cubicBezTo>
                    <a:pt x="886460" y="66040"/>
                    <a:pt x="894080" y="48260"/>
                    <a:pt x="904240" y="35560"/>
                  </a:cubicBezTo>
                  <a:cubicBezTo>
                    <a:pt x="914400" y="24130"/>
                    <a:pt x="932180" y="13970"/>
                    <a:pt x="947420" y="11430"/>
                  </a:cubicBezTo>
                  <a:cubicBezTo>
                    <a:pt x="963930" y="8890"/>
                    <a:pt x="982980" y="8890"/>
                    <a:pt x="996950" y="17780"/>
                  </a:cubicBezTo>
                  <a:cubicBezTo>
                    <a:pt x="1014730" y="27940"/>
                    <a:pt x="1036320" y="57150"/>
                    <a:pt x="1040130" y="77470"/>
                  </a:cubicBezTo>
                  <a:cubicBezTo>
                    <a:pt x="1043940" y="93980"/>
                    <a:pt x="1040130" y="111760"/>
                    <a:pt x="1031240" y="125730"/>
                  </a:cubicBezTo>
                  <a:cubicBezTo>
                    <a:pt x="1019810" y="143510"/>
                    <a:pt x="990600" y="163830"/>
                    <a:pt x="969010" y="166370"/>
                  </a:cubicBezTo>
                  <a:cubicBezTo>
                    <a:pt x="947420" y="167640"/>
                    <a:pt x="915670" y="153670"/>
                    <a:pt x="901700" y="137160"/>
                  </a:cubicBezTo>
                  <a:cubicBezTo>
                    <a:pt x="889000" y="120650"/>
                    <a:pt x="883920" y="85090"/>
                    <a:pt x="887730" y="64770"/>
                  </a:cubicBezTo>
                  <a:cubicBezTo>
                    <a:pt x="891540" y="49530"/>
                    <a:pt x="904240" y="34290"/>
                    <a:pt x="916940" y="24130"/>
                  </a:cubicBezTo>
                  <a:cubicBezTo>
                    <a:pt x="929640" y="15240"/>
                    <a:pt x="943610" y="11430"/>
                    <a:pt x="965200" y="10160"/>
                  </a:cubicBezTo>
                  <a:cubicBezTo>
                    <a:pt x="1003300" y="6350"/>
                    <a:pt x="1083310" y="0"/>
                    <a:pt x="1135380" y="26670"/>
                  </a:cubicBezTo>
                  <a:cubicBezTo>
                    <a:pt x="1197610" y="58420"/>
                    <a:pt x="1280160" y="152400"/>
                    <a:pt x="1301750" y="213360"/>
                  </a:cubicBezTo>
                  <a:cubicBezTo>
                    <a:pt x="1318260" y="257810"/>
                    <a:pt x="1313180" y="311150"/>
                    <a:pt x="1296670" y="342900"/>
                  </a:cubicBezTo>
                  <a:cubicBezTo>
                    <a:pt x="1283970" y="369570"/>
                    <a:pt x="1256030" y="386080"/>
                    <a:pt x="1226820" y="401320"/>
                  </a:cubicBezTo>
                  <a:cubicBezTo>
                    <a:pt x="1189990" y="419100"/>
                    <a:pt x="1159510" y="426720"/>
                    <a:pt x="1093470" y="435610"/>
                  </a:cubicBezTo>
                  <a:cubicBezTo>
                    <a:pt x="913130" y="458470"/>
                    <a:pt x="189230" y="463550"/>
                    <a:pt x="69850" y="441960"/>
                  </a:cubicBezTo>
                  <a:cubicBezTo>
                    <a:pt x="44450" y="436880"/>
                    <a:pt x="35560" y="435610"/>
                    <a:pt x="24130" y="424180"/>
                  </a:cubicBezTo>
                  <a:cubicBezTo>
                    <a:pt x="11430" y="411480"/>
                    <a:pt x="0" y="382270"/>
                    <a:pt x="1270" y="363220"/>
                  </a:cubicBezTo>
                  <a:cubicBezTo>
                    <a:pt x="2540" y="347980"/>
                    <a:pt x="12700" y="330200"/>
                    <a:pt x="24130" y="320040"/>
                  </a:cubicBezTo>
                  <a:cubicBezTo>
                    <a:pt x="35560" y="309880"/>
                    <a:pt x="69850" y="302260"/>
                    <a:pt x="69850" y="3022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5393055" y="663893"/>
            <a:ext cx="2246948" cy="838200"/>
            <a:chOff x="0" y="0"/>
            <a:chExt cx="2995930" cy="11176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50800" y="45720"/>
              <a:ext cx="2893060" cy="1033780"/>
            </a:xfrm>
            <a:custGeom>
              <a:avLst/>
              <a:gdLst/>
              <a:ahLst/>
              <a:cxnLst/>
              <a:rect r="r" b="b" t="t" l="l"/>
              <a:pathLst>
                <a:path h="1033780" w="2893060">
                  <a:moveTo>
                    <a:pt x="0" y="768350"/>
                  </a:moveTo>
                  <a:cubicBezTo>
                    <a:pt x="52070" y="608330"/>
                    <a:pt x="85090" y="591820"/>
                    <a:pt x="111760" y="574040"/>
                  </a:cubicBezTo>
                  <a:cubicBezTo>
                    <a:pt x="138430" y="556260"/>
                    <a:pt x="162560" y="541020"/>
                    <a:pt x="191770" y="529590"/>
                  </a:cubicBezTo>
                  <a:cubicBezTo>
                    <a:pt x="222250" y="516890"/>
                    <a:pt x="257810" y="510540"/>
                    <a:pt x="290830" y="504190"/>
                  </a:cubicBezTo>
                  <a:cubicBezTo>
                    <a:pt x="320040" y="499110"/>
                    <a:pt x="372110" y="509270"/>
                    <a:pt x="378460" y="494030"/>
                  </a:cubicBezTo>
                  <a:cubicBezTo>
                    <a:pt x="386080" y="478790"/>
                    <a:pt x="318770" y="439420"/>
                    <a:pt x="314960" y="403860"/>
                  </a:cubicBezTo>
                  <a:cubicBezTo>
                    <a:pt x="311150" y="358140"/>
                    <a:pt x="358140" y="274320"/>
                    <a:pt x="393700" y="240030"/>
                  </a:cubicBezTo>
                  <a:cubicBezTo>
                    <a:pt x="421640" y="214630"/>
                    <a:pt x="455930" y="209550"/>
                    <a:pt x="492760" y="198120"/>
                  </a:cubicBezTo>
                  <a:cubicBezTo>
                    <a:pt x="534670" y="184150"/>
                    <a:pt x="594360" y="172720"/>
                    <a:pt x="636270" y="165100"/>
                  </a:cubicBezTo>
                  <a:cubicBezTo>
                    <a:pt x="670560" y="160020"/>
                    <a:pt x="697230" y="160020"/>
                    <a:pt x="727710" y="154940"/>
                  </a:cubicBezTo>
                  <a:cubicBezTo>
                    <a:pt x="759460" y="148590"/>
                    <a:pt x="793750" y="140970"/>
                    <a:pt x="820420" y="130810"/>
                  </a:cubicBezTo>
                  <a:cubicBezTo>
                    <a:pt x="843280" y="121920"/>
                    <a:pt x="858520" y="105410"/>
                    <a:pt x="881380" y="97790"/>
                  </a:cubicBezTo>
                  <a:cubicBezTo>
                    <a:pt x="909320" y="88900"/>
                    <a:pt x="947420" y="83820"/>
                    <a:pt x="980440" y="86360"/>
                  </a:cubicBezTo>
                  <a:cubicBezTo>
                    <a:pt x="1012190" y="88900"/>
                    <a:pt x="1047750" y="116840"/>
                    <a:pt x="1073150" y="110490"/>
                  </a:cubicBezTo>
                  <a:cubicBezTo>
                    <a:pt x="1097280" y="104140"/>
                    <a:pt x="1107440" y="69850"/>
                    <a:pt x="1132840" y="54610"/>
                  </a:cubicBezTo>
                  <a:cubicBezTo>
                    <a:pt x="1163320" y="34290"/>
                    <a:pt x="1211580" y="11430"/>
                    <a:pt x="1248410" y="5080"/>
                  </a:cubicBezTo>
                  <a:cubicBezTo>
                    <a:pt x="1277620" y="0"/>
                    <a:pt x="1303020" y="5080"/>
                    <a:pt x="1333500" y="7620"/>
                  </a:cubicBezTo>
                  <a:cubicBezTo>
                    <a:pt x="1365250" y="8890"/>
                    <a:pt x="1398270" y="8890"/>
                    <a:pt x="1431290" y="15240"/>
                  </a:cubicBezTo>
                  <a:cubicBezTo>
                    <a:pt x="1466850" y="22860"/>
                    <a:pt x="1502410" y="43180"/>
                    <a:pt x="1536700" y="48260"/>
                  </a:cubicBezTo>
                  <a:cubicBezTo>
                    <a:pt x="1569720" y="54610"/>
                    <a:pt x="1600200" y="49530"/>
                    <a:pt x="1634490" y="50800"/>
                  </a:cubicBezTo>
                  <a:cubicBezTo>
                    <a:pt x="1675130" y="50800"/>
                    <a:pt x="1718310" y="50800"/>
                    <a:pt x="1764030" y="53340"/>
                  </a:cubicBezTo>
                  <a:cubicBezTo>
                    <a:pt x="1812290" y="55880"/>
                    <a:pt x="1869440" y="60960"/>
                    <a:pt x="1917700" y="67310"/>
                  </a:cubicBezTo>
                  <a:cubicBezTo>
                    <a:pt x="1959610" y="72390"/>
                    <a:pt x="1992630" y="76200"/>
                    <a:pt x="2034540" y="86360"/>
                  </a:cubicBezTo>
                  <a:cubicBezTo>
                    <a:pt x="2086610" y="96520"/>
                    <a:pt x="2167890" y="114300"/>
                    <a:pt x="2202180" y="132080"/>
                  </a:cubicBezTo>
                  <a:cubicBezTo>
                    <a:pt x="2221230" y="140970"/>
                    <a:pt x="2237740" y="160020"/>
                    <a:pt x="2241550" y="161290"/>
                  </a:cubicBezTo>
                  <a:cubicBezTo>
                    <a:pt x="2246630" y="161290"/>
                    <a:pt x="2305050" y="176530"/>
                    <a:pt x="2336800" y="173990"/>
                  </a:cubicBezTo>
                  <a:cubicBezTo>
                    <a:pt x="2368550" y="170180"/>
                    <a:pt x="2404110" y="134620"/>
                    <a:pt x="2433320" y="140970"/>
                  </a:cubicBezTo>
                  <a:cubicBezTo>
                    <a:pt x="2463800" y="148590"/>
                    <a:pt x="2513330" y="199390"/>
                    <a:pt x="2517140" y="220980"/>
                  </a:cubicBezTo>
                  <a:cubicBezTo>
                    <a:pt x="2518410" y="233680"/>
                    <a:pt x="2496820" y="242570"/>
                    <a:pt x="2499360" y="252730"/>
                  </a:cubicBezTo>
                  <a:cubicBezTo>
                    <a:pt x="2501900" y="262890"/>
                    <a:pt x="2524760" y="266700"/>
                    <a:pt x="2541270" y="279400"/>
                  </a:cubicBezTo>
                  <a:cubicBezTo>
                    <a:pt x="2565400" y="298450"/>
                    <a:pt x="2594610" y="334010"/>
                    <a:pt x="2626360" y="359410"/>
                  </a:cubicBezTo>
                  <a:cubicBezTo>
                    <a:pt x="2659380" y="387350"/>
                    <a:pt x="2703830" y="410210"/>
                    <a:pt x="2734310" y="438150"/>
                  </a:cubicBezTo>
                  <a:cubicBezTo>
                    <a:pt x="2762250" y="462280"/>
                    <a:pt x="2786380" y="485140"/>
                    <a:pt x="2806700" y="514350"/>
                  </a:cubicBezTo>
                  <a:cubicBezTo>
                    <a:pt x="2829560" y="547370"/>
                    <a:pt x="2848610" y="608330"/>
                    <a:pt x="2865120" y="627380"/>
                  </a:cubicBezTo>
                  <a:cubicBezTo>
                    <a:pt x="2872740" y="636270"/>
                    <a:pt x="2884170" y="642620"/>
                    <a:pt x="2884170" y="642620"/>
                  </a:cubicBezTo>
                  <a:cubicBezTo>
                    <a:pt x="2884170" y="642620"/>
                    <a:pt x="2886710" y="648970"/>
                    <a:pt x="2887980" y="652780"/>
                  </a:cubicBezTo>
                  <a:cubicBezTo>
                    <a:pt x="2889250" y="655320"/>
                    <a:pt x="2891790" y="661670"/>
                    <a:pt x="2891790" y="661670"/>
                  </a:cubicBezTo>
                  <a:cubicBezTo>
                    <a:pt x="2891790" y="661670"/>
                    <a:pt x="2891790" y="668020"/>
                    <a:pt x="2891790" y="671830"/>
                  </a:cubicBezTo>
                  <a:cubicBezTo>
                    <a:pt x="2893060" y="675640"/>
                    <a:pt x="2893060" y="681990"/>
                    <a:pt x="2893060" y="681990"/>
                  </a:cubicBezTo>
                  <a:cubicBezTo>
                    <a:pt x="2893060" y="681990"/>
                    <a:pt x="2891790" y="688340"/>
                    <a:pt x="2891790" y="692150"/>
                  </a:cubicBezTo>
                  <a:cubicBezTo>
                    <a:pt x="2891790" y="694690"/>
                    <a:pt x="2890520" y="701040"/>
                    <a:pt x="2890520" y="701040"/>
                  </a:cubicBezTo>
                  <a:cubicBezTo>
                    <a:pt x="2890520" y="701040"/>
                    <a:pt x="2887980" y="707390"/>
                    <a:pt x="2886710" y="711200"/>
                  </a:cubicBezTo>
                  <a:cubicBezTo>
                    <a:pt x="2885440" y="713740"/>
                    <a:pt x="2882900" y="720090"/>
                    <a:pt x="2882900" y="720090"/>
                  </a:cubicBezTo>
                  <a:cubicBezTo>
                    <a:pt x="2882900" y="720090"/>
                    <a:pt x="2879090" y="725170"/>
                    <a:pt x="2876550" y="727710"/>
                  </a:cubicBezTo>
                  <a:cubicBezTo>
                    <a:pt x="2875280" y="730250"/>
                    <a:pt x="2871470" y="735330"/>
                    <a:pt x="2871470" y="735330"/>
                  </a:cubicBezTo>
                  <a:cubicBezTo>
                    <a:pt x="2871470" y="736600"/>
                    <a:pt x="2866390" y="740410"/>
                    <a:pt x="2863850" y="741680"/>
                  </a:cubicBezTo>
                  <a:cubicBezTo>
                    <a:pt x="2861310" y="744220"/>
                    <a:pt x="2856230" y="748030"/>
                    <a:pt x="2856230" y="749300"/>
                  </a:cubicBezTo>
                  <a:cubicBezTo>
                    <a:pt x="2856230" y="749300"/>
                    <a:pt x="2849880" y="751840"/>
                    <a:pt x="2847340" y="753110"/>
                  </a:cubicBezTo>
                  <a:cubicBezTo>
                    <a:pt x="2843530" y="754380"/>
                    <a:pt x="2838450" y="756920"/>
                    <a:pt x="2838450" y="756920"/>
                  </a:cubicBezTo>
                  <a:cubicBezTo>
                    <a:pt x="2838450" y="756920"/>
                    <a:pt x="2830830" y="759460"/>
                    <a:pt x="2828290" y="759460"/>
                  </a:cubicBezTo>
                  <a:cubicBezTo>
                    <a:pt x="2824480" y="760730"/>
                    <a:pt x="2818130" y="762000"/>
                    <a:pt x="2818130" y="762000"/>
                  </a:cubicBezTo>
                  <a:cubicBezTo>
                    <a:pt x="2818130" y="762000"/>
                    <a:pt x="2811780" y="762000"/>
                    <a:pt x="2807970" y="762000"/>
                  </a:cubicBezTo>
                  <a:cubicBezTo>
                    <a:pt x="2805430" y="762000"/>
                    <a:pt x="2799080" y="760730"/>
                    <a:pt x="2799080" y="760730"/>
                  </a:cubicBezTo>
                  <a:cubicBezTo>
                    <a:pt x="2799080" y="760730"/>
                    <a:pt x="2791460" y="759460"/>
                    <a:pt x="2788920" y="758190"/>
                  </a:cubicBezTo>
                  <a:cubicBezTo>
                    <a:pt x="2786380" y="758190"/>
                    <a:pt x="2781300" y="755650"/>
                    <a:pt x="2781300" y="756920"/>
                  </a:cubicBezTo>
                  <a:cubicBezTo>
                    <a:pt x="2780030" y="756920"/>
                    <a:pt x="2783840" y="762000"/>
                    <a:pt x="2783840" y="762000"/>
                  </a:cubicBezTo>
                  <a:cubicBezTo>
                    <a:pt x="2783840" y="762000"/>
                    <a:pt x="2785110" y="768350"/>
                    <a:pt x="2786380" y="770890"/>
                  </a:cubicBezTo>
                  <a:cubicBezTo>
                    <a:pt x="2786380" y="774700"/>
                    <a:pt x="2788920" y="781050"/>
                    <a:pt x="2788920" y="781050"/>
                  </a:cubicBezTo>
                  <a:cubicBezTo>
                    <a:pt x="2788920" y="781050"/>
                    <a:pt x="2788920" y="787400"/>
                    <a:pt x="2788920" y="791210"/>
                  </a:cubicBezTo>
                  <a:cubicBezTo>
                    <a:pt x="2788920" y="793750"/>
                    <a:pt x="2788920" y="801370"/>
                    <a:pt x="2788920" y="801370"/>
                  </a:cubicBezTo>
                  <a:cubicBezTo>
                    <a:pt x="2787650" y="801370"/>
                    <a:pt x="2786380" y="807720"/>
                    <a:pt x="2786380" y="810260"/>
                  </a:cubicBezTo>
                  <a:cubicBezTo>
                    <a:pt x="2785110" y="814070"/>
                    <a:pt x="2783840" y="820420"/>
                    <a:pt x="2783840" y="820420"/>
                  </a:cubicBezTo>
                  <a:cubicBezTo>
                    <a:pt x="2783840" y="820420"/>
                    <a:pt x="2780030" y="826770"/>
                    <a:pt x="2778760" y="829310"/>
                  </a:cubicBezTo>
                  <a:cubicBezTo>
                    <a:pt x="2777490" y="831850"/>
                    <a:pt x="2773680" y="838200"/>
                    <a:pt x="2773680" y="838200"/>
                  </a:cubicBezTo>
                  <a:cubicBezTo>
                    <a:pt x="2773680" y="838200"/>
                    <a:pt x="2769870" y="843280"/>
                    <a:pt x="2767330" y="845820"/>
                  </a:cubicBezTo>
                  <a:cubicBezTo>
                    <a:pt x="2764790" y="848360"/>
                    <a:pt x="2760980" y="853440"/>
                    <a:pt x="2760980" y="853440"/>
                  </a:cubicBezTo>
                  <a:cubicBezTo>
                    <a:pt x="2760980" y="853440"/>
                    <a:pt x="2754630" y="857250"/>
                    <a:pt x="2752090" y="858520"/>
                  </a:cubicBezTo>
                  <a:cubicBezTo>
                    <a:pt x="2749550" y="861060"/>
                    <a:pt x="2744470" y="864870"/>
                    <a:pt x="2744470" y="864870"/>
                  </a:cubicBezTo>
                  <a:cubicBezTo>
                    <a:pt x="2744470" y="864870"/>
                    <a:pt x="2738120" y="867410"/>
                    <a:pt x="2734310" y="867410"/>
                  </a:cubicBezTo>
                  <a:cubicBezTo>
                    <a:pt x="2731770" y="868680"/>
                    <a:pt x="2725420" y="871220"/>
                    <a:pt x="2725420" y="871220"/>
                  </a:cubicBezTo>
                  <a:cubicBezTo>
                    <a:pt x="2725420" y="871220"/>
                    <a:pt x="2719070" y="872490"/>
                    <a:pt x="2715260" y="872490"/>
                  </a:cubicBezTo>
                  <a:cubicBezTo>
                    <a:pt x="2712720" y="872490"/>
                    <a:pt x="2710180" y="872490"/>
                    <a:pt x="2705100" y="873760"/>
                  </a:cubicBezTo>
                  <a:cubicBezTo>
                    <a:pt x="2693670" y="876300"/>
                    <a:pt x="2669540" y="892810"/>
                    <a:pt x="2647950" y="896620"/>
                  </a:cubicBezTo>
                  <a:cubicBezTo>
                    <a:pt x="2622550" y="900430"/>
                    <a:pt x="2593340" y="896620"/>
                    <a:pt x="2562860" y="894080"/>
                  </a:cubicBezTo>
                  <a:cubicBezTo>
                    <a:pt x="2531110" y="891540"/>
                    <a:pt x="2480310" y="889000"/>
                    <a:pt x="2461260" y="878840"/>
                  </a:cubicBezTo>
                  <a:cubicBezTo>
                    <a:pt x="2451100" y="872490"/>
                    <a:pt x="2451100" y="858520"/>
                    <a:pt x="2442210" y="857250"/>
                  </a:cubicBezTo>
                  <a:cubicBezTo>
                    <a:pt x="2430780" y="855980"/>
                    <a:pt x="2415540" y="885190"/>
                    <a:pt x="2395220" y="892810"/>
                  </a:cubicBezTo>
                  <a:cubicBezTo>
                    <a:pt x="2371090" y="901700"/>
                    <a:pt x="2336800" y="904240"/>
                    <a:pt x="2303780" y="899160"/>
                  </a:cubicBezTo>
                  <a:cubicBezTo>
                    <a:pt x="2263140" y="891540"/>
                    <a:pt x="2205990" y="868680"/>
                    <a:pt x="2175510" y="840740"/>
                  </a:cubicBezTo>
                  <a:cubicBezTo>
                    <a:pt x="2147570" y="816610"/>
                    <a:pt x="2129790" y="775970"/>
                    <a:pt x="2119630" y="748030"/>
                  </a:cubicBezTo>
                  <a:cubicBezTo>
                    <a:pt x="2113280" y="727710"/>
                    <a:pt x="2123440" y="701040"/>
                    <a:pt x="2113280" y="692150"/>
                  </a:cubicBezTo>
                  <a:cubicBezTo>
                    <a:pt x="2103120" y="684530"/>
                    <a:pt x="2080260" y="694690"/>
                    <a:pt x="2058670" y="694690"/>
                  </a:cubicBezTo>
                  <a:cubicBezTo>
                    <a:pt x="2025650" y="694690"/>
                    <a:pt x="1971040" y="694690"/>
                    <a:pt x="1935480" y="692150"/>
                  </a:cubicBezTo>
                  <a:cubicBezTo>
                    <a:pt x="1907540" y="690880"/>
                    <a:pt x="1887220" y="683260"/>
                    <a:pt x="1863090" y="687070"/>
                  </a:cubicBezTo>
                  <a:cubicBezTo>
                    <a:pt x="1833880" y="690880"/>
                    <a:pt x="1807210" y="707390"/>
                    <a:pt x="1772920" y="720090"/>
                  </a:cubicBezTo>
                  <a:cubicBezTo>
                    <a:pt x="1725930" y="737870"/>
                    <a:pt x="1658620" y="768350"/>
                    <a:pt x="1607820" y="783590"/>
                  </a:cubicBezTo>
                  <a:cubicBezTo>
                    <a:pt x="1567180" y="796290"/>
                    <a:pt x="1531620" y="805180"/>
                    <a:pt x="1492250" y="810260"/>
                  </a:cubicBezTo>
                  <a:cubicBezTo>
                    <a:pt x="1452880" y="816610"/>
                    <a:pt x="1404620" y="814070"/>
                    <a:pt x="1369060" y="814070"/>
                  </a:cubicBezTo>
                  <a:cubicBezTo>
                    <a:pt x="1343660" y="815340"/>
                    <a:pt x="1323340" y="810260"/>
                    <a:pt x="1303020" y="815340"/>
                  </a:cubicBezTo>
                  <a:cubicBezTo>
                    <a:pt x="1283970" y="819150"/>
                    <a:pt x="1270000" y="829310"/>
                    <a:pt x="1250950" y="838200"/>
                  </a:cubicBezTo>
                  <a:cubicBezTo>
                    <a:pt x="1223010" y="850900"/>
                    <a:pt x="1186180" y="868680"/>
                    <a:pt x="1155700" y="882650"/>
                  </a:cubicBezTo>
                  <a:cubicBezTo>
                    <a:pt x="1125220" y="897890"/>
                    <a:pt x="1097280" y="916940"/>
                    <a:pt x="1068070" y="925830"/>
                  </a:cubicBezTo>
                  <a:cubicBezTo>
                    <a:pt x="1041400" y="934720"/>
                    <a:pt x="1004570" y="927100"/>
                    <a:pt x="986790" y="939800"/>
                  </a:cubicBezTo>
                  <a:cubicBezTo>
                    <a:pt x="972820" y="951230"/>
                    <a:pt x="979170" y="975360"/>
                    <a:pt x="962660" y="986790"/>
                  </a:cubicBezTo>
                  <a:cubicBezTo>
                    <a:pt x="935990" y="1007110"/>
                    <a:pt x="850900" y="1033780"/>
                    <a:pt x="817880" y="1018540"/>
                  </a:cubicBezTo>
                  <a:cubicBezTo>
                    <a:pt x="792480" y="1007110"/>
                    <a:pt x="775970" y="961390"/>
                    <a:pt x="770890" y="932180"/>
                  </a:cubicBezTo>
                  <a:cubicBezTo>
                    <a:pt x="767080" y="902970"/>
                    <a:pt x="789940" y="842010"/>
                    <a:pt x="787400" y="840740"/>
                  </a:cubicBezTo>
                  <a:cubicBezTo>
                    <a:pt x="786130" y="840740"/>
                    <a:pt x="782320" y="861060"/>
                    <a:pt x="773430" y="871220"/>
                  </a:cubicBezTo>
                  <a:cubicBezTo>
                    <a:pt x="758190" y="890270"/>
                    <a:pt x="716280" y="911860"/>
                    <a:pt x="690880" y="933450"/>
                  </a:cubicBezTo>
                  <a:cubicBezTo>
                    <a:pt x="668020" y="955040"/>
                    <a:pt x="654050" y="985520"/>
                    <a:pt x="627380" y="999490"/>
                  </a:cubicBezTo>
                  <a:cubicBezTo>
                    <a:pt x="598170" y="1014730"/>
                    <a:pt x="554990" y="1014730"/>
                    <a:pt x="520700" y="1017270"/>
                  </a:cubicBezTo>
                  <a:cubicBezTo>
                    <a:pt x="491490" y="1021080"/>
                    <a:pt x="464820" y="1019810"/>
                    <a:pt x="435610" y="1019810"/>
                  </a:cubicBezTo>
                  <a:cubicBezTo>
                    <a:pt x="408940" y="1019810"/>
                    <a:pt x="384810" y="1023620"/>
                    <a:pt x="354330" y="1019810"/>
                  </a:cubicBezTo>
                  <a:cubicBezTo>
                    <a:pt x="314960" y="1016000"/>
                    <a:pt x="260350" y="998220"/>
                    <a:pt x="220980" y="990600"/>
                  </a:cubicBezTo>
                  <a:cubicBezTo>
                    <a:pt x="191770" y="985520"/>
                    <a:pt x="168910" y="988060"/>
                    <a:pt x="143510" y="980440"/>
                  </a:cubicBezTo>
                  <a:cubicBezTo>
                    <a:pt x="116840" y="971550"/>
                    <a:pt x="86360" y="958850"/>
                    <a:pt x="64770" y="939800"/>
                  </a:cubicBezTo>
                  <a:cubicBezTo>
                    <a:pt x="45720" y="923290"/>
                    <a:pt x="30480" y="902970"/>
                    <a:pt x="20320" y="877570"/>
                  </a:cubicBezTo>
                  <a:cubicBezTo>
                    <a:pt x="6350" y="847090"/>
                    <a:pt x="0" y="768350"/>
                    <a:pt x="0" y="768350"/>
                  </a:cubicBezTo>
                  <a:moveTo>
                    <a:pt x="166370" y="755650"/>
                  </a:moveTo>
                  <a:cubicBezTo>
                    <a:pt x="222250" y="825500"/>
                    <a:pt x="228600" y="828040"/>
                    <a:pt x="232410" y="825500"/>
                  </a:cubicBezTo>
                  <a:cubicBezTo>
                    <a:pt x="237490" y="822960"/>
                    <a:pt x="233680" y="810260"/>
                    <a:pt x="240030" y="801370"/>
                  </a:cubicBezTo>
                  <a:cubicBezTo>
                    <a:pt x="252730" y="782320"/>
                    <a:pt x="289560" y="756920"/>
                    <a:pt x="317500" y="736600"/>
                  </a:cubicBezTo>
                  <a:cubicBezTo>
                    <a:pt x="349250" y="713740"/>
                    <a:pt x="398780" y="684530"/>
                    <a:pt x="424180" y="670560"/>
                  </a:cubicBezTo>
                  <a:cubicBezTo>
                    <a:pt x="438150" y="661670"/>
                    <a:pt x="457200" y="654050"/>
                    <a:pt x="457200" y="652780"/>
                  </a:cubicBezTo>
                  <a:cubicBezTo>
                    <a:pt x="454660" y="652780"/>
                    <a:pt x="403860" y="654050"/>
                    <a:pt x="374650" y="656590"/>
                  </a:cubicBezTo>
                  <a:cubicBezTo>
                    <a:pt x="341630" y="659130"/>
                    <a:pt x="303530" y="657860"/>
                    <a:pt x="271780" y="671830"/>
                  </a:cubicBezTo>
                  <a:cubicBezTo>
                    <a:pt x="233680" y="688340"/>
                    <a:pt x="166370" y="755650"/>
                    <a:pt x="166370" y="755650"/>
                  </a:cubicBezTo>
                  <a:moveTo>
                    <a:pt x="497840" y="355600"/>
                  </a:moveTo>
                  <a:cubicBezTo>
                    <a:pt x="552450" y="480060"/>
                    <a:pt x="575310" y="501650"/>
                    <a:pt x="576580" y="501650"/>
                  </a:cubicBezTo>
                  <a:cubicBezTo>
                    <a:pt x="576580" y="501650"/>
                    <a:pt x="575310" y="499110"/>
                    <a:pt x="575310" y="496570"/>
                  </a:cubicBezTo>
                  <a:cubicBezTo>
                    <a:pt x="575310" y="486410"/>
                    <a:pt x="617220" y="420370"/>
                    <a:pt x="615950" y="397510"/>
                  </a:cubicBezTo>
                  <a:cubicBezTo>
                    <a:pt x="614680" y="383540"/>
                    <a:pt x="599440" y="377190"/>
                    <a:pt x="598170" y="364490"/>
                  </a:cubicBezTo>
                  <a:cubicBezTo>
                    <a:pt x="595630" y="351790"/>
                    <a:pt x="612140" y="326390"/>
                    <a:pt x="607060" y="320040"/>
                  </a:cubicBezTo>
                  <a:cubicBezTo>
                    <a:pt x="603250" y="316230"/>
                    <a:pt x="591820" y="320040"/>
                    <a:pt x="581660" y="321310"/>
                  </a:cubicBezTo>
                  <a:cubicBezTo>
                    <a:pt x="561340" y="326390"/>
                    <a:pt x="497840" y="355600"/>
                    <a:pt x="497840" y="355600"/>
                  </a:cubicBezTo>
                  <a:moveTo>
                    <a:pt x="1286510" y="287020"/>
                  </a:moveTo>
                  <a:cubicBezTo>
                    <a:pt x="1300480" y="298450"/>
                    <a:pt x="1287780" y="313690"/>
                    <a:pt x="1290320" y="316230"/>
                  </a:cubicBezTo>
                  <a:cubicBezTo>
                    <a:pt x="1291590" y="318770"/>
                    <a:pt x="1296670" y="316230"/>
                    <a:pt x="1300480" y="314960"/>
                  </a:cubicBezTo>
                  <a:cubicBezTo>
                    <a:pt x="1310640" y="311150"/>
                    <a:pt x="1348740" y="292100"/>
                    <a:pt x="1347470" y="288290"/>
                  </a:cubicBezTo>
                  <a:cubicBezTo>
                    <a:pt x="1346200" y="283210"/>
                    <a:pt x="1286510" y="287020"/>
                    <a:pt x="1286510" y="287020"/>
                  </a:cubicBezTo>
                  <a:moveTo>
                    <a:pt x="1360170" y="570230"/>
                  </a:moveTo>
                  <a:cubicBezTo>
                    <a:pt x="1376680" y="566420"/>
                    <a:pt x="1417320" y="537210"/>
                    <a:pt x="1414780" y="532130"/>
                  </a:cubicBezTo>
                  <a:cubicBezTo>
                    <a:pt x="1413510" y="527050"/>
                    <a:pt x="1377950" y="529590"/>
                    <a:pt x="1372870" y="534670"/>
                  </a:cubicBezTo>
                  <a:cubicBezTo>
                    <a:pt x="1367790" y="538480"/>
                    <a:pt x="1371600" y="546100"/>
                    <a:pt x="1369060" y="551180"/>
                  </a:cubicBezTo>
                  <a:cubicBezTo>
                    <a:pt x="1367790" y="556260"/>
                    <a:pt x="1363980" y="565150"/>
                    <a:pt x="1362710" y="567690"/>
                  </a:cubicBezTo>
                  <a:cubicBezTo>
                    <a:pt x="1361440" y="568960"/>
                    <a:pt x="1360170" y="570230"/>
                    <a:pt x="1360170" y="570230"/>
                  </a:cubicBezTo>
                  <a:moveTo>
                    <a:pt x="2297430" y="684530"/>
                  </a:moveTo>
                  <a:cubicBezTo>
                    <a:pt x="2339340" y="720090"/>
                    <a:pt x="2307590" y="684530"/>
                    <a:pt x="2301240" y="683260"/>
                  </a:cubicBezTo>
                  <a:cubicBezTo>
                    <a:pt x="2299970" y="683260"/>
                    <a:pt x="2297430" y="684530"/>
                    <a:pt x="2297430" y="684530"/>
                  </a:cubicBezTo>
                  <a:moveTo>
                    <a:pt x="2382520" y="487680"/>
                  </a:moveTo>
                  <a:cubicBezTo>
                    <a:pt x="2404110" y="486410"/>
                    <a:pt x="2397760" y="481330"/>
                    <a:pt x="2393950" y="481330"/>
                  </a:cubicBezTo>
                  <a:cubicBezTo>
                    <a:pt x="2390140" y="481330"/>
                    <a:pt x="2382520" y="487680"/>
                    <a:pt x="2382520" y="487680"/>
                  </a:cubicBezTo>
                  <a:moveTo>
                    <a:pt x="2518410" y="694690"/>
                  </a:moveTo>
                  <a:cubicBezTo>
                    <a:pt x="2534920" y="692150"/>
                    <a:pt x="2533650" y="692150"/>
                    <a:pt x="2532380" y="693420"/>
                  </a:cubicBezTo>
                  <a:cubicBezTo>
                    <a:pt x="2531110" y="693420"/>
                    <a:pt x="2527300" y="693420"/>
                    <a:pt x="2526030" y="693420"/>
                  </a:cubicBezTo>
                  <a:cubicBezTo>
                    <a:pt x="2523490" y="693420"/>
                    <a:pt x="2519680" y="694690"/>
                    <a:pt x="2518410" y="694690"/>
                  </a:cubicBezTo>
                  <a:moveTo>
                    <a:pt x="2576830" y="668020"/>
                  </a:moveTo>
                  <a:cubicBezTo>
                    <a:pt x="2628900" y="679450"/>
                    <a:pt x="2628900" y="680720"/>
                    <a:pt x="2630170" y="679450"/>
                  </a:cubicBezTo>
                  <a:cubicBezTo>
                    <a:pt x="2630170" y="679450"/>
                    <a:pt x="2598420" y="641350"/>
                    <a:pt x="2593340" y="642620"/>
                  </a:cubicBezTo>
                  <a:cubicBezTo>
                    <a:pt x="2590800" y="642620"/>
                    <a:pt x="2590800" y="647700"/>
                    <a:pt x="2589530" y="650240"/>
                  </a:cubicBezTo>
                  <a:cubicBezTo>
                    <a:pt x="2588260" y="651510"/>
                    <a:pt x="2586990" y="652780"/>
                    <a:pt x="2586990" y="654050"/>
                  </a:cubicBezTo>
                  <a:cubicBezTo>
                    <a:pt x="2585720" y="655320"/>
                    <a:pt x="2585720" y="656590"/>
                    <a:pt x="2585720" y="657860"/>
                  </a:cubicBezTo>
                  <a:cubicBezTo>
                    <a:pt x="2585720" y="657860"/>
                    <a:pt x="2585720" y="657860"/>
                    <a:pt x="2584450" y="657860"/>
                  </a:cubicBezTo>
                  <a:cubicBezTo>
                    <a:pt x="2584450" y="657860"/>
                    <a:pt x="2584450" y="659130"/>
                    <a:pt x="2584450" y="659130"/>
                  </a:cubicBezTo>
                  <a:cubicBezTo>
                    <a:pt x="2584450" y="659130"/>
                    <a:pt x="2579370" y="664210"/>
                    <a:pt x="2578100" y="666750"/>
                  </a:cubicBezTo>
                  <a:cubicBezTo>
                    <a:pt x="2576830" y="666750"/>
                    <a:pt x="2576830" y="668020"/>
                    <a:pt x="2576830" y="668020"/>
                  </a:cubicBezTo>
                  <a:moveTo>
                    <a:pt x="2705100" y="707390"/>
                  </a:moveTo>
                  <a:cubicBezTo>
                    <a:pt x="2706370" y="707390"/>
                    <a:pt x="2706370" y="707390"/>
                    <a:pt x="2706370" y="707390"/>
                  </a:cubicBezTo>
                  <a:cubicBezTo>
                    <a:pt x="2706370" y="707390"/>
                    <a:pt x="2705100" y="707390"/>
                    <a:pt x="2705100" y="7073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775335" y="1062038"/>
            <a:ext cx="182880" cy="189548"/>
            <a:chOff x="0" y="0"/>
            <a:chExt cx="243840" cy="25273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29540" y="134620"/>
                    <a:pt x="118110" y="140970"/>
                    <a:pt x="106680" y="146050"/>
                  </a:cubicBezTo>
                  <a:cubicBezTo>
                    <a:pt x="96520" y="151130"/>
                    <a:pt x="83820" y="154940"/>
                    <a:pt x="71120" y="152400"/>
                  </a:cubicBezTo>
                  <a:cubicBezTo>
                    <a:pt x="53340" y="14986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5720"/>
                  </a:cubicBezTo>
                  <a:cubicBezTo>
                    <a:pt x="10160" y="33020"/>
                    <a:pt x="19050" y="24130"/>
                    <a:pt x="29210" y="16510"/>
                  </a:cubicBezTo>
                  <a:cubicBezTo>
                    <a:pt x="38100" y="8890"/>
                    <a:pt x="4826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1409700" y="1216342"/>
            <a:ext cx="188595" cy="188595"/>
            <a:chOff x="0" y="0"/>
            <a:chExt cx="251460" cy="25146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49530" y="4699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30810" y="134620"/>
                    <a:pt x="119380" y="140970"/>
                    <a:pt x="107950" y="146050"/>
                  </a:cubicBezTo>
                  <a:cubicBezTo>
                    <a:pt x="97790" y="151130"/>
                    <a:pt x="85090" y="154940"/>
                    <a:pt x="72390" y="152400"/>
                  </a:cubicBezTo>
                  <a:cubicBezTo>
                    <a:pt x="54610" y="148590"/>
                    <a:pt x="22860" y="12954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3810"/>
                    <a:pt x="81280" y="0"/>
                    <a:pt x="100330" y="3810"/>
                  </a:cubicBezTo>
                  <a:cubicBezTo>
                    <a:pt x="11303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675322" y="1169670"/>
            <a:ext cx="924877" cy="460057"/>
            <a:chOff x="0" y="0"/>
            <a:chExt cx="1233170" cy="61341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8260" y="49530"/>
              <a:ext cx="1135380" cy="515620"/>
            </a:xfrm>
            <a:custGeom>
              <a:avLst/>
              <a:gdLst/>
              <a:ahLst/>
              <a:cxnLst/>
              <a:rect r="r" b="b" t="t" l="l"/>
              <a:pathLst>
                <a:path h="515620" w="1135380">
                  <a:moveTo>
                    <a:pt x="1057910" y="212090"/>
                  </a:moveTo>
                  <a:cubicBezTo>
                    <a:pt x="387350" y="200660"/>
                    <a:pt x="356870" y="157480"/>
                    <a:pt x="326390" y="165100"/>
                  </a:cubicBezTo>
                  <a:cubicBezTo>
                    <a:pt x="302260" y="170180"/>
                    <a:pt x="279400" y="201930"/>
                    <a:pt x="271780" y="226060"/>
                  </a:cubicBezTo>
                  <a:cubicBezTo>
                    <a:pt x="264160" y="252730"/>
                    <a:pt x="289560" y="288290"/>
                    <a:pt x="285750" y="316230"/>
                  </a:cubicBezTo>
                  <a:cubicBezTo>
                    <a:pt x="283210" y="342900"/>
                    <a:pt x="260350" y="364490"/>
                    <a:pt x="252730" y="389890"/>
                  </a:cubicBezTo>
                  <a:cubicBezTo>
                    <a:pt x="245110" y="415290"/>
                    <a:pt x="254000" y="448310"/>
                    <a:pt x="240030" y="468630"/>
                  </a:cubicBezTo>
                  <a:cubicBezTo>
                    <a:pt x="228600" y="488950"/>
                    <a:pt x="199390" y="508000"/>
                    <a:pt x="177800" y="511810"/>
                  </a:cubicBezTo>
                  <a:cubicBezTo>
                    <a:pt x="158750" y="515620"/>
                    <a:pt x="135890" y="509270"/>
                    <a:pt x="120650" y="497840"/>
                  </a:cubicBezTo>
                  <a:cubicBezTo>
                    <a:pt x="104140" y="485140"/>
                    <a:pt x="93980" y="463550"/>
                    <a:pt x="85090" y="430530"/>
                  </a:cubicBezTo>
                  <a:cubicBezTo>
                    <a:pt x="68580" y="360680"/>
                    <a:pt x="74930" y="142240"/>
                    <a:pt x="81280" y="85090"/>
                  </a:cubicBezTo>
                  <a:cubicBezTo>
                    <a:pt x="83820" y="64770"/>
                    <a:pt x="83820" y="57150"/>
                    <a:pt x="90170" y="45720"/>
                  </a:cubicBezTo>
                  <a:cubicBezTo>
                    <a:pt x="99060" y="31750"/>
                    <a:pt x="118110" y="12700"/>
                    <a:pt x="134620" y="6350"/>
                  </a:cubicBezTo>
                  <a:cubicBezTo>
                    <a:pt x="152400" y="0"/>
                    <a:pt x="176530" y="0"/>
                    <a:pt x="194310" y="6350"/>
                  </a:cubicBezTo>
                  <a:cubicBezTo>
                    <a:pt x="212090" y="12700"/>
                    <a:pt x="228600" y="25400"/>
                    <a:pt x="238760" y="45720"/>
                  </a:cubicBezTo>
                  <a:cubicBezTo>
                    <a:pt x="254000" y="77470"/>
                    <a:pt x="257810" y="143510"/>
                    <a:pt x="247650" y="195580"/>
                  </a:cubicBezTo>
                  <a:cubicBezTo>
                    <a:pt x="234950" y="256540"/>
                    <a:pt x="158750" y="349250"/>
                    <a:pt x="156210" y="387350"/>
                  </a:cubicBezTo>
                  <a:cubicBezTo>
                    <a:pt x="154940" y="402590"/>
                    <a:pt x="168910" y="410210"/>
                    <a:pt x="166370" y="420370"/>
                  </a:cubicBezTo>
                  <a:cubicBezTo>
                    <a:pt x="165100" y="433070"/>
                    <a:pt x="156210" y="445770"/>
                    <a:pt x="144780" y="454660"/>
                  </a:cubicBezTo>
                  <a:cubicBezTo>
                    <a:pt x="132080" y="466090"/>
                    <a:pt x="106680" y="476250"/>
                    <a:pt x="88900" y="477520"/>
                  </a:cubicBezTo>
                  <a:cubicBezTo>
                    <a:pt x="74930" y="478790"/>
                    <a:pt x="60960" y="474980"/>
                    <a:pt x="49530" y="468630"/>
                  </a:cubicBezTo>
                  <a:cubicBezTo>
                    <a:pt x="38100" y="463550"/>
                    <a:pt x="26670" y="453390"/>
                    <a:pt x="19050" y="443230"/>
                  </a:cubicBezTo>
                  <a:cubicBezTo>
                    <a:pt x="10160" y="433070"/>
                    <a:pt x="5080" y="419100"/>
                    <a:pt x="2540" y="405130"/>
                  </a:cubicBezTo>
                  <a:cubicBezTo>
                    <a:pt x="1270" y="392430"/>
                    <a:pt x="1270" y="379730"/>
                    <a:pt x="6350" y="365760"/>
                  </a:cubicBezTo>
                  <a:cubicBezTo>
                    <a:pt x="15240" y="342900"/>
                    <a:pt x="38100" y="306070"/>
                    <a:pt x="57150" y="287020"/>
                  </a:cubicBezTo>
                  <a:cubicBezTo>
                    <a:pt x="71120" y="273050"/>
                    <a:pt x="85090" y="261620"/>
                    <a:pt x="101600" y="256540"/>
                  </a:cubicBezTo>
                  <a:cubicBezTo>
                    <a:pt x="118110" y="252730"/>
                    <a:pt x="139700" y="254000"/>
                    <a:pt x="156210" y="260350"/>
                  </a:cubicBezTo>
                  <a:cubicBezTo>
                    <a:pt x="171450" y="266700"/>
                    <a:pt x="189230" y="279400"/>
                    <a:pt x="196850" y="294640"/>
                  </a:cubicBezTo>
                  <a:cubicBezTo>
                    <a:pt x="207010" y="314960"/>
                    <a:pt x="210820" y="353060"/>
                    <a:pt x="200660" y="374650"/>
                  </a:cubicBezTo>
                  <a:cubicBezTo>
                    <a:pt x="191770" y="396240"/>
                    <a:pt x="161290" y="419100"/>
                    <a:pt x="137160" y="422910"/>
                  </a:cubicBezTo>
                  <a:cubicBezTo>
                    <a:pt x="114300" y="426720"/>
                    <a:pt x="78740" y="411480"/>
                    <a:pt x="62230" y="397510"/>
                  </a:cubicBezTo>
                  <a:cubicBezTo>
                    <a:pt x="48260" y="384810"/>
                    <a:pt x="41910" y="364490"/>
                    <a:pt x="39370" y="347980"/>
                  </a:cubicBezTo>
                  <a:cubicBezTo>
                    <a:pt x="38100" y="330200"/>
                    <a:pt x="40640" y="309880"/>
                    <a:pt x="50800" y="294640"/>
                  </a:cubicBezTo>
                  <a:cubicBezTo>
                    <a:pt x="64770" y="276860"/>
                    <a:pt x="97790" y="256540"/>
                    <a:pt x="119380" y="254000"/>
                  </a:cubicBezTo>
                  <a:cubicBezTo>
                    <a:pt x="138430" y="251460"/>
                    <a:pt x="157480" y="256540"/>
                    <a:pt x="172720" y="267970"/>
                  </a:cubicBezTo>
                  <a:cubicBezTo>
                    <a:pt x="189230" y="281940"/>
                    <a:pt x="209550" y="312420"/>
                    <a:pt x="209550" y="339090"/>
                  </a:cubicBezTo>
                  <a:cubicBezTo>
                    <a:pt x="208280" y="373380"/>
                    <a:pt x="166370" y="433070"/>
                    <a:pt x="144780" y="454660"/>
                  </a:cubicBezTo>
                  <a:cubicBezTo>
                    <a:pt x="133350" y="467360"/>
                    <a:pt x="123190" y="472440"/>
                    <a:pt x="109220" y="474980"/>
                  </a:cubicBezTo>
                  <a:cubicBezTo>
                    <a:pt x="92710" y="478790"/>
                    <a:pt x="66040" y="476250"/>
                    <a:pt x="49530" y="468630"/>
                  </a:cubicBezTo>
                  <a:cubicBezTo>
                    <a:pt x="36830" y="463550"/>
                    <a:pt x="26670" y="454660"/>
                    <a:pt x="19050" y="443230"/>
                  </a:cubicBezTo>
                  <a:cubicBezTo>
                    <a:pt x="8890" y="427990"/>
                    <a:pt x="0" y="406400"/>
                    <a:pt x="2540" y="384810"/>
                  </a:cubicBezTo>
                  <a:cubicBezTo>
                    <a:pt x="5080" y="354330"/>
                    <a:pt x="43180" y="313690"/>
                    <a:pt x="55880" y="278130"/>
                  </a:cubicBezTo>
                  <a:cubicBezTo>
                    <a:pt x="68580" y="246380"/>
                    <a:pt x="76200" y="218440"/>
                    <a:pt x="82550" y="182880"/>
                  </a:cubicBezTo>
                  <a:cubicBezTo>
                    <a:pt x="88900" y="142240"/>
                    <a:pt x="76200" y="76200"/>
                    <a:pt x="90170" y="45720"/>
                  </a:cubicBezTo>
                  <a:cubicBezTo>
                    <a:pt x="100330" y="25400"/>
                    <a:pt x="119380" y="13970"/>
                    <a:pt x="134620" y="6350"/>
                  </a:cubicBezTo>
                  <a:cubicBezTo>
                    <a:pt x="147320" y="1270"/>
                    <a:pt x="162560" y="0"/>
                    <a:pt x="175260" y="1270"/>
                  </a:cubicBezTo>
                  <a:cubicBezTo>
                    <a:pt x="187960" y="2540"/>
                    <a:pt x="201930" y="8890"/>
                    <a:pt x="212090" y="15240"/>
                  </a:cubicBezTo>
                  <a:cubicBezTo>
                    <a:pt x="223520" y="22860"/>
                    <a:pt x="232410" y="34290"/>
                    <a:pt x="238760" y="45720"/>
                  </a:cubicBezTo>
                  <a:cubicBezTo>
                    <a:pt x="245110" y="57150"/>
                    <a:pt x="246380" y="64770"/>
                    <a:pt x="248920" y="85090"/>
                  </a:cubicBezTo>
                  <a:cubicBezTo>
                    <a:pt x="255270" y="144780"/>
                    <a:pt x="267970" y="387350"/>
                    <a:pt x="247650" y="450850"/>
                  </a:cubicBezTo>
                  <a:cubicBezTo>
                    <a:pt x="240030" y="476250"/>
                    <a:pt x="229870" y="487680"/>
                    <a:pt x="214630" y="497840"/>
                  </a:cubicBezTo>
                  <a:cubicBezTo>
                    <a:pt x="199390" y="509270"/>
                    <a:pt x="175260" y="514350"/>
                    <a:pt x="157480" y="511810"/>
                  </a:cubicBezTo>
                  <a:cubicBezTo>
                    <a:pt x="139700" y="510540"/>
                    <a:pt x="118110" y="499110"/>
                    <a:pt x="106680" y="485140"/>
                  </a:cubicBezTo>
                  <a:cubicBezTo>
                    <a:pt x="93980" y="471170"/>
                    <a:pt x="87630" y="455930"/>
                    <a:pt x="85090" y="430530"/>
                  </a:cubicBezTo>
                  <a:cubicBezTo>
                    <a:pt x="81280" y="375920"/>
                    <a:pt x="113030" y="231140"/>
                    <a:pt x="138430" y="167640"/>
                  </a:cubicBezTo>
                  <a:cubicBezTo>
                    <a:pt x="153670" y="127000"/>
                    <a:pt x="165100" y="99060"/>
                    <a:pt x="193040" y="74930"/>
                  </a:cubicBezTo>
                  <a:cubicBezTo>
                    <a:pt x="223520" y="48260"/>
                    <a:pt x="279400" y="21590"/>
                    <a:pt x="322580" y="20320"/>
                  </a:cubicBezTo>
                  <a:cubicBezTo>
                    <a:pt x="363220" y="19050"/>
                    <a:pt x="386080" y="50800"/>
                    <a:pt x="441960" y="59690"/>
                  </a:cubicBezTo>
                  <a:cubicBezTo>
                    <a:pt x="568960" y="80010"/>
                    <a:pt x="989330" y="34290"/>
                    <a:pt x="1075690" y="62230"/>
                  </a:cubicBezTo>
                  <a:cubicBezTo>
                    <a:pt x="1101090" y="69850"/>
                    <a:pt x="1109980" y="78740"/>
                    <a:pt x="1120140" y="92710"/>
                  </a:cubicBezTo>
                  <a:cubicBezTo>
                    <a:pt x="1130300" y="106680"/>
                    <a:pt x="1135380" y="128270"/>
                    <a:pt x="1132840" y="144780"/>
                  </a:cubicBezTo>
                  <a:cubicBezTo>
                    <a:pt x="1131570" y="161290"/>
                    <a:pt x="1120140" y="181610"/>
                    <a:pt x="1107440" y="193040"/>
                  </a:cubicBezTo>
                  <a:cubicBezTo>
                    <a:pt x="1096010" y="204470"/>
                    <a:pt x="1057910" y="212090"/>
                    <a:pt x="1057910" y="2120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756285" y="695325"/>
            <a:ext cx="1818323" cy="774382"/>
            <a:chOff x="0" y="0"/>
            <a:chExt cx="2424430" cy="103251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5720" y="44450"/>
              <a:ext cx="2329180" cy="962660"/>
            </a:xfrm>
            <a:custGeom>
              <a:avLst/>
              <a:gdLst/>
              <a:ahLst/>
              <a:cxnLst/>
              <a:rect r="r" b="b" t="t" l="l"/>
              <a:pathLst>
                <a:path h="962660" w="2329180">
                  <a:moveTo>
                    <a:pt x="1593850" y="554990"/>
                  </a:moveTo>
                  <a:cubicBezTo>
                    <a:pt x="1272540" y="516890"/>
                    <a:pt x="982980" y="521970"/>
                    <a:pt x="858520" y="509270"/>
                  </a:cubicBezTo>
                  <a:cubicBezTo>
                    <a:pt x="795020" y="504190"/>
                    <a:pt x="718820" y="478790"/>
                    <a:pt x="713740" y="486410"/>
                  </a:cubicBezTo>
                  <a:cubicBezTo>
                    <a:pt x="712470" y="491490"/>
                    <a:pt x="735330" y="508000"/>
                    <a:pt x="734060" y="508000"/>
                  </a:cubicBezTo>
                  <a:cubicBezTo>
                    <a:pt x="732790" y="509270"/>
                    <a:pt x="706120" y="492760"/>
                    <a:pt x="698500" y="483870"/>
                  </a:cubicBezTo>
                  <a:cubicBezTo>
                    <a:pt x="692150" y="474980"/>
                    <a:pt x="688340" y="466090"/>
                    <a:pt x="688340" y="455930"/>
                  </a:cubicBezTo>
                  <a:cubicBezTo>
                    <a:pt x="688340" y="443230"/>
                    <a:pt x="692150" y="424180"/>
                    <a:pt x="698500" y="414020"/>
                  </a:cubicBezTo>
                  <a:cubicBezTo>
                    <a:pt x="704850" y="405130"/>
                    <a:pt x="707390" y="401320"/>
                    <a:pt x="721360" y="394970"/>
                  </a:cubicBezTo>
                  <a:cubicBezTo>
                    <a:pt x="786130" y="365760"/>
                    <a:pt x="1122680" y="349250"/>
                    <a:pt x="1344930" y="317500"/>
                  </a:cubicBezTo>
                  <a:cubicBezTo>
                    <a:pt x="1601470" y="281940"/>
                    <a:pt x="2072640" y="168910"/>
                    <a:pt x="2170430" y="185420"/>
                  </a:cubicBezTo>
                  <a:cubicBezTo>
                    <a:pt x="2193290" y="190500"/>
                    <a:pt x="2200910" y="196850"/>
                    <a:pt x="2209800" y="207010"/>
                  </a:cubicBezTo>
                  <a:cubicBezTo>
                    <a:pt x="2219960" y="218440"/>
                    <a:pt x="2226310" y="234950"/>
                    <a:pt x="2225040" y="248920"/>
                  </a:cubicBezTo>
                  <a:cubicBezTo>
                    <a:pt x="2225040" y="262890"/>
                    <a:pt x="2218690" y="280670"/>
                    <a:pt x="2208530" y="290830"/>
                  </a:cubicBezTo>
                  <a:cubicBezTo>
                    <a:pt x="2199640" y="300990"/>
                    <a:pt x="2193290" y="306070"/>
                    <a:pt x="2169160" y="311150"/>
                  </a:cubicBezTo>
                  <a:cubicBezTo>
                    <a:pt x="2040890" y="341630"/>
                    <a:pt x="873760" y="341630"/>
                    <a:pt x="869950" y="309880"/>
                  </a:cubicBezTo>
                  <a:cubicBezTo>
                    <a:pt x="867410" y="297180"/>
                    <a:pt x="963930" y="270510"/>
                    <a:pt x="1052830" y="259080"/>
                  </a:cubicBezTo>
                  <a:cubicBezTo>
                    <a:pt x="1277620" y="228600"/>
                    <a:pt x="2139950" y="241300"/>
                    <a:pt x="2265680" y="264160"/>
                  </a:cubicBezTo>
                  <a:cubicBezTo>
                    <a:pt x="2289810" y="269240"/>
                    <a:pt x="2296160" y="270510"/>
                    <a:pt x="2306320" y="280670"/>
                  </a:cubicBezTo>
                  <a:cubicBezTo>
                    <a:pt x="2317750" y="289560"/>
                    <a:pt x="2325370" y="306070"/>
                    <a:pt x="2327910" y="320040"/>
                  </a:cubicBezTo>
                  <a:cubicBezTo>
                    <a:pt x="2329180" y="332740"/>
                    <a:pt x="2324100" y="350520"/>
                    <a:pt x="2316480" y="361950"/>
                  </a:cubicBezTo>
                  <a:cubicBezTo>
                    <a:pt x="2308860" y="373380"/>
                    <a:pt x="2301240" y="381000"/>
                    <a:pt x="2279650" y="387350"/>
                  </a:cubicBezTo>
                  <a:cubicBezTo>
                    <a:pt x="2193290" y="414020"/>
                    <a:pt x="1823720" y="368300"/>
                    <a:pt x="1568450" y="386080"/>
                  </a:cubicBezTo>
                  <a:cubicBezTo>
                    <a:pt x="1263650" y="407670"/>
                    <a:pt x="739140" y="491490"/>
                    <a:pt x="576580" y="529590"/>
                  </a:cubicBezTo>
                  <a:cubicBezTo>
                    <a:pt x="521970" y="542290"/>
                    <a:pt x="499110" y="565150"/>
                    <a:pt x="469900" y="565150"/>
                  </a:cubicBezTo>
                  <a:cubicBezTo>
                    <a:pt x="449580" y="563880"/>
                    <a:pt x="429260" y="557530"/>
                    <a:pt x="417830" y="544830"/>
                  </a:cubicBezTo>
                  <a:cubicBezTo>
                    <a:pt x="407670" y="532130"/>
                    <a:pt x="403860" y="505460"/>
                    <a:pt x="405130" y="491490"/>
                  </a:cubicBezTo>
                  <a:cubicBezTo>
                    <a:pt x="406400" y="480060"/>
                    <a:pt x="411480" y="472440"/>
                    <a:pt x="419100" y="466090"/>
                  </a:cubicBezTo>
                  <a:cubicBezTo>
                    <a:pt x="426720" y="457200"/>
                    <a:pt x="438150" y="449580"/>
                    <a:pt x="455930" y="445770"/>
                  </a:cubicBezTo>
                  <a:cubicBezTo>
                    <a:pt x="496570" y="438150"/>
                    <a:pt x="586740" y="464820"/>
                    <a:pt x="662940" y="467360"/>
                  </a:cubicBezTo>
                  <a:cubicBezTo>
                    <a:pt x="759460" y="468630"/>
                    <a:pt x="882650" y="455930"/>
                    <a:pt x="988060" y="447040"/>
                  </a:cubicBezTo>
                  <a:cubicBezTo>
                    <a:pt x="1090930" y="438150"/>
                    <a:pt x="1186180" y="429260"/>
                    <a:pt x="1289050" y="415290"/>
                  </a:cubicBezTo>
                  <a:cubicBezTo>
                    <a:pt x="1399540" y="398780"/>
                    <a:pt x="1569720" y="351790"/>
                    <a:pt x="1628140" y="354330"/>
                  </a:cubicBezTo>
                  <a:cubicBezTo>
                    <a:pt x="1648460" y="354330"/>
                    <a:pt x="1658620" y="355600"/>
                    <a:pt x="1668780" y="364490"/>
                  </a:cubicBezTo>
                  <a:cubicBezTo>
                    <a:pt x="1681480" y="373380"/>
                    <a:pt x="1692910" y="398780"/>
                    <a:pt x="1694180" y="412750"/>
                  </a:cubicBezTo>
                  <a:cubicBezTo>
                    <a:pt x="1695450" y="422910"/>
                    <a:pt x="1692910" y="431800"/>
                    <a:pt x="1687830" y="440690"/>
                  </a:cubicBezTo>
                  <a:cubicBezTo>
                    <a:pt x="1681480" y="450850"/>
                    <a:pt x="1675130" y="459740"/>
                    <a:pt x="1656080" y="468630"/>
                  </a:cubicBezTo>
                  <a:cubicBezTo>
                    <a:pt x="1579880" y="505460"/>
                    <a:pt x="1173480" y="552450"/>
                    <a:pt x="1017270" y="584200"/>
                  </a:cubicBezTo>
                  <a:cubicBezTo>
                    <a:pt x="925830" y="601980"/>
                    <a:pt x="859790" y="613410"/>
                    <a:pt x="801370" y="632460"/>
                  </a:cubicBezTo>
                  <a:cubicBezTo>
                    <a:pt x="759460" y="645160"/>
                    <a:pt x="693420" y="669290"/>
                    <a:pt x="694690" y="674370"/>
                  </a:cubicBezTo>
                  <a:cubicBezTo>
                    <a:pt x="698500" y="688340"/>
                    <a:pt x="1328420" y="542290"/>
                    <a:pt x="1601470" y="495300"/>
                  </a:cubicBezTo>
                  <a:cubicBezTo>
                    <a:pt x="1826260" y="455930"/>
                    <a:pt x="2139950" y="383540"/>
                    <a:pt x="2217420" y="402590"/>
                  </a:cubicBezTo>
                  <a:cubicBezTo>
                    <a:pt x="2239010" y="407670"/>
                    <a:pt x="2245360" y="417830"/>
                    <a:pt x="2252980" y="427990"/>
                  </a:cubicBezTo>
                  <a:cubicBezTo>
                    <a:pt x="2259330" y="435610"/>
                    <a:pt x="2261870" y="444500"/>
                    <a:pt x="2263140" y="454660"/>
                  </a:cubicBezTo>
                  <a:cubicBezTo>
                    <a:pt x="2263140" y="467360"/>
                    <a:pt x="2259330" y="485140"/>
                    <a:pt x="2251710" y="496570"/>
                  </a:cubicBezTo>
                  <a:cubicBezTo>
                    <a:pt x="2244090" y="506730"/>
                    <a:pt x="2235200" y="514350"/>
                    <a:pt x="2216150" y="520700"/>
                  </a:cubicBezTo>
                  <a:cubicBezTo>
                    <a:pt x="2167890" y="533400"/>
                    <a:pt x="2032000" y="508000"/>
                    <a:pt x="1941830" y="510540"/>
                  </a:cubicBezTo>
                  <a:cubicBezTo>
                    <a:pt x="1852930" y="513080"/>
                    <a:pt x="1776730" y="516890"/>
                    <a:pt x="1681480" y="532130"/>
                  </a:cubicBezTo>
                  <a:cubicBezTo>
                    <a:pt x="1562100" y="549910"/>
                    <a:pt x="1350010" y="629920"/>
                    <a:pt x="1286510" y="624840"/>
                  </a:cubicBezTo>
                  <a:cubicBezTo>
                    <a:pt x="1264920" y="623570"/>
                    <a:pt x="1254760" y="615950"/>
                    <a:pt x="1245870" y="608330"/>
                  </a:cubicBezTo>
                  <a:cubicBezTo>
                    <a:pt x="1236980" y="601980"/>
                    <a:pt x="1231900" y="594360"/>
                    <a:pt x="1229360" y="582930"/>
                  </a:cubicBezTo>
                  <a:cubicBezTo>
                    <a:pt x="1226820" y="568960"/>
                    <a:pt x="1229360" y="539750"/>
                    <a:pt x="1238250" y="525780"/>
                  </a:cubicBezTo>
                  <a:cubicBezTo>
                    <a:pt x="1245870" y="514350"/>
                    <a:pt x="1257300" y="506730"/>
                    <a:pt x="1275080" y="501650"/>
                  </a:cubicBezTo>
                  <a:cubicBezTo>
                    <a:pt x="1311910" y="492760"/>
                    <a:pt x="1375410" y="511810"/>
                    <a:pt x="1452880" y="509270"/>
                  </a:cubicBezTo>
                  <a:cubicBezTo>
                    <a:pt x="1600200" y="502920"/>
                    <a:pt x="2018030" y="410210"/>
                    <a:pt x="2095500" y="435610"/>
                  </a:cubicBezTo>
                  <a:cubicBezTo>
                    <a:pt x="2115820" y="441960"/>
                    <a:pt x="2122170" y="454660"/>
                    <a:pt x="2128520" y="464820"/>
                  </a:cubicBezTo>
                  <a:cubicBezTo>
                    <a:pt x="2134870" y="473710"/>
                    <a:pt x="2136140" y="483870"/>
                    <a:pt x="2136140" y="494030"/>
                  </a:cubicBezTo>
                  <a:cubicBezTo>
                    <a:pt x="2134870" y="506730"/>
                    <a:pt x="2129790" y="524510"/>
                    <a:pt x="2119630" y="535940"/>
                  </a:cubicBezTo>
                  <a:cubicBezTo>
                    <a:pt x="2110740" y="546100"/>
                    <a:pt x="2099310" y="549910"/>
                    <a:pt x="2080260" y="556260"/>
                  </a:cubicBezTo>
                  <a:cubicBezTo>
                    <a:pt x="2042160" y="566420"/>
                    <a:pt x="1977390" y="558800"/>
                    <a:pt x="1897380" y="572770"/>
                  </a:cubicBezTo>
                  <a:cubicBezTo>
                    <a:pt x="1742440" y="599440"/>
                    <a:pt x="1322070" y="746760"/>
                    <a:pt x="1220470" y="745490"/>
                  </a:cubicBezTo>
                  <a:cubicBezTo>
                    <a:pt x="1192530" y="745490"/>
                    <a:pt x="1177290" y="739140"/>
                    <a:pt x="1164590" y="730250"/>
                  </a:cubicBezTo>
                  <a:cubicBezTo>
                    <a:pt x="1156970" y="723900"/>
                    <a:pt x="1151890" y="715010"/>
                    <a:pt x="1149350" y="704850"/>
                  </a:cubicBezTo>
                  <a:cubicBezTo>
                    <a:pt x="1145540" y="692150"/>
                    <a:pt x="1144270" y="673100"/>
                    <a:pt x="1150620" y="660400"/>
                  </a:cubicBezTo>
                  <a:cubicBezTo>
                    <a:pt x="1158240" y="646430"/>
                    <a:pt x="1168400" y="632460"/>
                    <a:pt x="1195070" y="623570"/>
                  </a:cubicBezTo>
                  <a:cubicBezTo>
                    <a:pt x="1285240" y="591820"/>
                    <a:pt x="1785620" y="605790"/>
                    <a:pt x="1869440" y="632460"/>
                  </a:cubicBezTo>
                  <a:cubicBezTo>
                    <a:pt x="1889760" y="638810"/>
                    <a:pt x="1897380" y="646430"/>
                    <a:pt x="1905000" y="657860"/>
                  </a:cubicBezTo>
                  <a:cubicBezTo>
                    <a:pt x="1912620" y="668020"/>
                    <a:pt x="1916430" y="685800"/>
                    <a:pt x="1915160" y="699770"/>
                  </a:cubicBezTo>
                  <a:cubicBezTo>
                    <a:pt x="1913890" y="713740"/>
                    <a:pt x="1905000" y="728980"/>
                    <a:pt x="1894840" y="737870"/>
                  </a:cubicBezTo>
                  <a:cubicBezTo>
                    <a:pt x="1884680" y="746760"/>
                    <a:pt x="1868170" y="751840"/>
                    <a:pt x="1854200" y="753110"/>
                  </a:cubicBezTo>
                  <a:cubicBezTo>
                    <a:pt x="1840230" y="755650"/>
                    <a:pt x="1822450" y="756920"/>
                    <a:pt x="1809750" y="751840"/>
                  </a:cubicBezTo>
                  <a:cubicBezTo>
                    <a:pt x="1795780" y="748030"/>
                    <a:pt x="1780540" y="739140"/>
                    <a:pt x="1772920" y="727710"/>
                  </a:cubicBezTo>
                  <a:cubicBezTo>
                    <a:pt x="1765300" y="716280"/>
                    <a:pt x="1761490" y="698500"/>
                    <a:pt x="1762760" y="685800"/>
                  </a:cubicBezTo>
                  <a:cubicBezTo>
                    <a:pt x="1762760" y="675640"/>
                    <a:pt x="1766570" y="666750"/>
                    <a:pt x="1772920" y="657860"/>
                  </a:cubicBezTo>
                  <a:cubicBezTo>
                    <a:pt x="1780540" y="647700"/>
                    <a:pt x="1790700" y="638810"/>
                    <a:pt x="1808480" y="632460"/>
                  </a:cubicBezTo>
                  <a:cubicBezTo>
                    <a:pt x="1836420" y="623570"/>
                    <a:pt x="1906270" y="622300"/>
                    <a:pt x="1936750" y="627380"/>
                  </a:cubicBezTo>
                  <a:cubicBezTo>
                    <a:pt x="1955800" y="629920"/>
                    <a:pt x="1969770" y="633730"/>
                    <a:pt x="1979930" y="643890"/>
                  </a:cubicBezTo>
                  <a:cubicBezTo>
                    <a:pt x="1991360" y="652780"/>
                    <a:pt x="2000250" y="670560"/>
                    <a:pt x="2001520" y="684530"/>
                  </a:cubicBezTo>
                  <a:cubicBezTo>
                    <a:pt x="2004060" y="698500"/>
                    <a:pt x="1998980" y="717550"/>
                    <a:pt x="1990090" y="728980"/>
                  </a:cubicBezTo>
                  <a:cubicBezTo>
                    <a:pt x="1982470" y="740410"/>
                    <a:pt x="1973580" y="751840"/>
                    <a:pt x="1953260" y="755650"/>
                  </a:cubicBezTo>
                  <a:cubicBezTo>
                    <a:pt x="1884680" y="768350"/>
                    <a:pt x="1559560" y="709930"/>
                    <a:pt x="1478280" y="643890"/>
                  </a:cubicBezTo>
                  <a:cubicBezTo>
                    <a:pt x="1433830" y="607060"/>
                    <a:pt x="1405890" y="543560"/>
                    <a:pt x="1413510" y="508000"/>
                  </a:cubicBezTo>
                  <a:cubicBezTo>
                    <a:pt x="1421130" y="476250"/>
                    <a:pt x="1475740" y="449580"/>
                    <a:pt x="1507490" y="436880"/>
                  </a:cubicBezTo>
                  <a:cubicBezTo>
                    <a:pt x="1534160" y="425450"/>
                    <a:pt x="1562100" y="421640"/>
                    <a:pt x="1587500" y="424180"/>
                  </a:cubicBezTo>
                  <a:cubicBezTo>
                    <a:pt x="1612900" y="426720"/>
                    <a:pt x="1639570" y="433070"/>
                    <a:pt x="1659890" y="448310"/>
                  </a:cubicBezTo>
                  <a:cubicBezTo>
                    <a:pt x="1682750" y="463550"/>
                    <a:pt x="1723390" y="505460"/>
                    <a:pt x="1715770" y="519430"/>
                  </a:cubicBezTo>
                  <a:cubicBezTo>
                    <a:pt x="1706880" y="538480"/>
                    <a:pt x="1602740" y="527050"/>
                    <a:pt x="1551940" y="521970"/>
                  </a:cubicBezTo>
                  <a:cubicBezTo>
                    <a:pt x="1507490" y="518160"/>
                    <a:pt x="1470660" y="508000"/>
                    <a:pt x="1426210" y="495300"/>
                  </a:cubicBezTo>
                  <a:cubicBezTo>
                    <a:pt x="1375410" y="481330"/>
                    <a:pt x="1286510" y="468630"/>
                    <a:pt x="1266190" y="436880"/>
                  </a:cubicBezTo>
                  <a:cubicBezTo>
                    <a:pt x="1252220" y="414020"/>
                    <a:pt x="1258570" y="373380"/>
                    <a:pt x="1272540" y="351790"/>
                  </a:cubicBezTo>
                  <a:cubicBezTo>
                    <a:pt x="1289050" y="326390"/>
                    <a:pt x="1332230" y="312420"/>
                    <a:pt x="1363980" y="299720"/>
                  </a:cubicBezTo>
                  <a:cubicBezTo>
                    <a:pt x="1394460" y="285750"/>
                    <a:pt x="1459230" y="274320"/>
                    <a:pt x="1459230" y="271780"/>
                  </a:cubicBezTo>
                  <a:cubicBezTo>
                    <a:pt x="1457960" y="267970"/>
                    <a:pt x="1394460" y="288290"/>
                    <a:pt x="1347470" y="284480"/>
                  </a:cubicBezTo>
                  <a:cubicBezTo>
                    <a:pt x="1263650" y="276860"/>
                    <a:pt x="1089660" y="200660"/>
                    <a:pt x="1003300" y="181610"/>
                  </a:cubicBezTo>
                  <a:cubicBezTo>
                    <a:pt x="951230" y="170180"/>
                    <a:pt x="918210" y="167640"/>
                    <a:pt x="878840" y="165100"/>
                  </a:cubicBezTo>
                  <a:cubicBezTo>
                    <a:pt x="844550" y="162560"/>
                    <a:pt x="810260" y="152400"/>
                    <a:pt x="782320" y="162560"/>
                  </a:cubicBezTo>
                  <a:cubicBezTo>
                    <a:pt x="754380" y="172720"/>
                    <a:pt x="731520" y="201930"/>
                    <a:pt x="712470" y="226060"/>
                  </a:cubicBezTo>
                  <a:cubicBezTo>
                    <a:pt x="694690" y="250190"/>
                    <a:pt x="690880" y="278130"/>
                    <a:pt x="673100" y="303530"/>
                  </a:cubicBezTo>
                  <a:cubicBezTo>
                    <a:pt x="652780" y="334010"/>
                    <a:pt x="626110" y="365760"/>
                    <a:pt x="591820" y="393700"/>
                  </a:cubicBezTo>
                  <a:cubicBezTo>
                    <a:pt x="549910" y="427990"/>
                    <a:pt x="482600" y="468630"/>
                    <a:pt x="435610" y="488950"/>
                  </a:cubicBezTo>
                  <a:cubicBezTo>
                    <a:pt x="400050" y="502920"/>
                    <a:pt x="370840" y="500380"/>
                    <a:pt x="336550" y="513080"/>
                  </a:cubicBezTo>
                  <a:cubicBezTo>
                    <a:pt x="297180" y="527050"/>
                    <a:pt x="241300" y="566420"/>
                    <a:pt x="210820" y="575310"/>
                  </a:cubicBezTo>
                  <a:cubicBezTo>
                    <a:pt x="195580" y="580390"/>
                    <a:pt x="186690" y="584200"/>
                    <a:pt x="173990" y="580390"/>
                  </a:cubicBezTo>
                  <a:cubicBezTo>
                    <a:pt x="154940" y="576580"/>
                    <a:pt x="124460" y="557530"/>
                    <a:pt x="114300" y="539750"/>
                  </a:cubicBezTo>
                  <a:cubicBezTo>
                    <a:pt x="104140" y="524510"/>
                    <a:pt x="101600" y="501650"/>
                    <a:pt x="106680" y="485140"/>
                  </a:cubicBezTo>
                  <a:cubicBezTo>
                    <a:pt x="113030" y="464820"/>
                    <a:pt x="133350" y="436880"/>
                    <a:pt x="154940" y="430530"/>
                  </a:cubicBezTo>
                  <a:cubicBezTo>
                    <a:pt x="179070" y="422910"/>
                    <a:pt x="213360" y="449580"/>
                    <a:pt x="247650" y="453390"/>
                  </a:cubicBezTo>
                  <a:cubicBezTo>
                    <a:pt x="285750" y="457200"/>
                    <a:pt x="326390" y="454660"/>
                    <a:pt x="372110" y="450850"/>
                  </a:cubicBezTo>
                  <a:cubicBezTo>
                    <a:pt x="427990" y="444500"/>
                    <a:pt x="508000" y="441960"/>
                    <a:pt x="557530" y="420370"/>
                  </a:cubicBezTo>
                  <a:cubicBezTo>
                    <a:pt x="599440" y="401320"/>
                    <a:pt x="621030" y="364490"/>
                    <a:pt x="659130" y="340360"/>
                  </a:cubicBezTo>
                  <a:cubicBezTo>
                    <a:pt x="701040" y="312420"/>
                    <a:pt x="768350" y="255270"/>
                    <a:pt x="800100" y="265430"/>
                  </a:cubicBezTo>
                  <a:cubicBezTo>
                    <a:pt x="826770" y="274320"/>
                    <a:pt x="858520" y="332740"/>
                    <a:pt x="848360" y="358140"/>
                  </a:cubicBezTo>
                  <a:cubicBezTo>
                    <a:pt x="829310" y="402590"/>
                    <a:pt x="666750" y="424180"/>
                    <a:pt x="571500" y="452120"/>
                  </a:cubicBezTo>
                  <a:cubicBezTo>
                    <a:pt x="471170" y="480060"/>
                    <a:pt x="347980" y="487680"/>
                    <a:pt x="262890" y="524510"/>
                  </a:cubicBezTo>
                  <a:cubicBezTo>
                    <a:pt x="193040" y="553720"/>
                    <a:pt x="130810" y="627380"/>
                    <a:pt x="88900" y="638810"/>
                  </a:cubicBezTo>
                  <a:cubicBezTo>
                    <a:pt x="69850" y="643890"/>
                    <a:pt x="54610" y="641350"/>
                    <a:pt x="41910" y="635000"/>
                  </a:cubicBezTo>
                  <a:cubicBezTo>
                    <a:pt x="27940" y="628650"/>
                    <a:pt x="13970" y="614680"/>
                    <a:pt x="7620" y="601980"/>
                  </a:cubicBezTo>
                  <a:cubicBezTo>
                    <a:pt x="1270" y="588010"/>
                    <a:pt x="1270" y="566420"/>
                    <a:pt x="5080" y="553720"/>
                  </a:cubicBezTo>
                  <a:cubicBezTo>
                    <a:pt x="7620" y="542290"/>
                    <a:pt x="16510" y="532130"/>
                    <a:pt x="21590" y="525780"/>
                  </a:cubicBezTo>
                  <a:cubicBezTo>
                    <a:pt x="25400" y="520700"/>
                    <a:pt x="27940" y="516890"/>
                    <a:pt x="34290" y="515620"/>
                  </a:cubicBezTo>
                  <a:cubicBezTo>
                    <a:pt x="50800" y="513080"/>
                    <a:pt x="83820" y="538480"/>
                    <a:pt x="125730" y="544830"/>
                  </a:cubicBezTo>
                  <a:cubicBezTo>
                    <a:pt x="213360" y="558800"/>
                    <a:pt x="397510" y="556260"/>
                    <a:pt x="546100" y="546100"/>
                  </a:cubicBezTo>
                  <a:cubicBezTo>
                    <a:pt x="715010" y="534670"/>
                    <a:pt x="1014730" y="452120"/>
                    <a:pt x="1087120" y="473710"/>
                  </a:cubicBezTo>
                  <a:cubicBezTo>
                    <a:pt x="1107440" y="480060"/>
                    <a:pt x="1113790" y="492760"/>
                    <a:pt x="1121410" y="502920"/>
                  </a:cubicBezTo>
                  <a:cubicBezTo>
                    <a:pt x="1126490" y="513080"/>
                    <a:pt x="1130300" y="521970"/>
                    <a:pt x="1129030" y="533400"/>
                  </a:cubicBezTo>
                  <a:cubicBezTo>
                    <a:pt x="1127760" y="548640"/>
                    <a:pt x="1118870" y="576580"/>
                    <a:pt x="1102360" y="586740"/>
                  </a:cubicBezTo>
                  <a:cubicBezTo>
                    <a:pt x="1079500" y="601980"/>
                    <a:pt x="1029970" y="589280"/>
                    <a:pt x="991870" y="595630"/>
                  </a:cubicBezTo>
                  <a:cubicBezTo>
                    <a:pt x="948690" y="603250"/>
                    <a:pt x="902970" y="612140"/>
                    <a:pt x="855980" y="631190"/>
                  </a:cubicBezTo>
                  <a:cubicBezTo>
                    <a:pt x="798830" y="652780"/>
                    <a:pt x="723900" y="695960"/>
                    <a:pt x="674370" y="727710"/>
                  </a:cubicBezTo>
                  <a:cubicBezTo>
                    <a:pt x="637540" y="751840"/>
                    <a:pt x="615950" y="779780"/>
                    <a:pt x="581660" y="798830"/>
                  </a:cubicBezTo>
                  <a:cubicBezTo>
                    <a:pt x="547370" y="817880"/>
                    <a:pt x="505460" y="835660"/>
                    <a:pt x="466090" y="843280"/>
                  </a:cubicBezTo>
                  <a:cubicBezTo>
                    <a:pt x="425450" y="850900"/>
                    <a:pt x="370840" y="854710"/>
                    <a:pt x="342900" y="843280"/>
                  </a:cubicBezTo>
                  <a:cubicBezTo>
                    <a:pt x="323850" y="835660"/>
                    <a:pt x="311150" y="820420"/>
                    <a:pt x="303530" y="805180"/>
                  </a:cubicBezTo>
                  <a:cubicBezTo>
                    <a:pt x="295910" y="788670"/>
                    <a:pt x="295910" y="765810"/>
                    <a:pt x="299720" y="750570"/>
                  </a:cubicBezTo>
                  <a:cubicBezTo>
                    <a:pt x="302260" y="737870"/>
                    <a:pt x="308610" y="727710"/>
                    <a:pt x="318770" y="718820"/>
                  </a:cubicBezTo>
                  <a:cubicBezTo>
                    <a:pt x="330200" y="708660"/>
                    <a:pt x="341630" y="702310"/>
                    <a:pt x="368300" y="695960"/>
                  </a:cubicBezTo>
                  <a:cubicBezTo>
                    <a:pt x="449580" y="678180"/>
                    <a:pt x="775970" y="676910"/>
                    <a:pt x="892810" y="695960"/>
                  </a:cubicBezTo>
                  <a:cubicBezTo>
                    <a:pt x="955040" y="707390"/>
                    <a:pt x="1010920" y="711200"/>
                    <a:pt x="1031240" y="744220"/>
                  </a:cubicBezTo>
                  <a:cubicBezTo>
                    <a:pt x="1052830" y="778510"/>
                    <a:pt x="1038860" y="872490"/>
                    <a:pt x="1010920" y="902970"/>
                  </a:cubicBezTo>
                  <a:cubicBezTo>
                    <a:pt x="985520" y="929640"/>
                    <a:pt x="943610" y="922020"/>
                    <a:pt x="885190" y="928370"/>
                  </a:cubicBezTo>
                  <a:cubicBezTo>
                    <a:pt x="753110" y="943610"/>
                    <a:pt x="323850" y="962660"/>
                    <a:pt x="232410" y="934720"/>
                  </a:cubicBezTo>
                  <a:cubicBezTo>
                    <a:pt x="204470" y="925830"/>
                    <a:pt x="194310" y="914400"/>
                    <a:pt x="184150" y="901700"/>
                  </a:cubicBezTo>
                  <a:cubicBezTo>
                    <a:pt x="175260" y="890270"/>
                    <a:pt x="170180" y="878840"/>
                    <a:pt x="170180" y="864870"/>
                  </a:cubicBezTo>
                  <a:cubicBezTo>
                    <a:pt x="168910" y="848360"/>
                    <a:pt x="175260" y="821690"/>
                    <a:pt x="184150" y="807720"/>
                  </a:cubicBezTo>
                  <a:cubicBezTo>
                    <a:pt x="190500" y="796290"/>
                    <a:pt x="198120" y="789940"/>
                    <a:pt x="213360" y="781050"/>
                  </a:cubicBezTo>
                  <a:cubicBezTo>
                    <a:pt x="246380" y="764540"/>
                    <a:pt x="336550" y="748030"/>
                    <a:pt x="388620" y="740410"/>
                  </a:cubicBezTo>
                  <a:cubicBezTo>
                    <a:pt x="430530" y="735330"/>
                    <a:pt x="459740" y="742950"/>
                    <a:pt x="502920" y="739140"/>
                  </a:cubicBezTo>
                  <a:cubicBezTo>
                    <a:pt x="565150" y="732790"/>
                    <a:pt x="631190" y="718820"/>
                    <a:pt x="726440" y="698500"/>
                  </a:cubicBezTo>
                  <a:cubicBezTo>
                    <a:pt x="900430" y="661670"/>
                    <a:pt x="1339850" y="558800"/>
                    <a:pt x="1464310" y="521970"/>
                  </a:cubicBezTo>
                  <a:cubicBezTo>
                    <a:pt x="1507490" y="509270"/>
                    <a:pt x="1520190" y="505460"/>
                    <a:pt x="1550670" y="491490"/>
                  </a:cubicBezTo>
                  <a:cubicBezTo>
                    <a:pt x="1590040" y="473710"/>
                    <a:pt x="1640840" y="448310"/>
                    <a:pt x="1677670" y="417830"/>
                  </a:cubicBezTo>
                  <a:cubicBezTo>
                    <a:pt x="1713230" y="387350"/>
                    <a:pt x="1736090" y="342900"/>
                    <a:pt x="1769110" y="311150"/>
                  </a:cubicBezTo>
                  <a:cubicBezTo>
                    <a:pt x="1802130" y="279400"/>
                    <a:pt x="1828800" y="255270"/>
                    <a:pt x="1874520" y="227330"/>
                  </a:cubicBezTo>
                  <a:cubicBezTo>
                    <a:pt x="1945640" y="184150"/>
                    <a:pt x="2108200" y="105410"/>
                    <a:pt x="2166620" y="100330"/>
                  </a:cubicBezTo>
                  <a:cubicBezTo>
                    <a:pt x="2190750" y="97790"/>
                    <a:pt x="2204720" y="104140"/>
                    <a:pt x="2218690" y="113030"/>
                  </a:cubicBezTo>
                  <a:cubicBezTo>
                    <a:pt x="2232660" y="123190"/>
                    <a:pt x="2245360" y="143510"/>
                    <a:pt x="2250440" y="157480"/>
                  </a:cubicBezTo>
                  <a:cubicBezTo>
                    <a:pt x="2254250" y="170180"/>
                    <a:pt x="2254250" y="182880"/>
                    <a:pt x="2250440" y="194310"/>
                  </a:cubicBezTo>
                  <a:cubicBezTo>
                    <a:pt x="2245360" y="209550"/>
                    <a:pt x="2235200" y="231140"/>
                    <a:pt x="2219960" y="240030"/>
                  </a:cubicBezTo>
                  <a:cubicBezTo>
                    <a:pt x="2200910" y="250190"/>
                    <a:pt x="2172970" y="237490"/>
                    <a:pt x="2137410" y="243840"/>
                  </a:cubicBezTo>
                  <a:cubicBezTo>
                    <a:pt x="2065020" y="257810"/>
                    <a:pt x="1889760" y="337820"/>
                    <a:pt x="1817370" y="353060"/>
                  </a:cubicBezTo>
                  <a:cubicBezTo>
                    <a:pt x="1783080" y="360680"/>
                    <a:pt x="1775460" y="359410"/>
                    <a:pt x="1737360" y="360680"/>
                  </a:cubicBezTo>
                  <a:cubicBezTo>
                    <a:pt x="1642110" y="364490"/>
                    <a:pt x="1369060" y="349250"/>
                    <a:pt x="1235710" y="360680"/>
                  </a:cubicBezTo>
                  <a:cubicBezTo>
                    <a:pt x="1145540" y="368300"/>
                    <a:pt x="1074420" y="394970"/>
                    <a:pt x="1010920" y="398780"/>
                  </a:cubicBezTo>
                  <a:cubicBezTo>
                    <a:pt x="962660" y="401320"/>
                    <a:pt x="914400" y="415290"/>
                    <a:pt x="885190" y="393700"/>
                  </a:cubicBezTo>
                  <a:cubicBezTo>
                    <a:pt x="853440" y="368300"/>
                    <a:pt x="820420" y="280670"/>
                    <a:pt x="835660" y="246380"/>
                  </a:cubicBezTo>
                  <a:cubicBezTo>
                    <a:pt x="849630" y="210820"/>
                    <a:pt x="920750" y="200660"/>
                    <a:pt x="970280" y="180340"/>
                  </a:cubicBezTo>
                  <a:cubicBezTo>
                    <a:pt x="1024890" y="157480"/>
                    <a:pt x="1094740" y="133350"/>
                    <a:pt x="1149350" y="119380"/>
                  </a:cubicBezTo>
                  <a:cubicBezTo>
                    <a:pt x="1193800" y="107950"/>
                    <a:pt x="1217930" y="106680"/>
                    <a:pt x="1271270" y="100330"/>
                  </a:cubicBezTo>
                  <a:cubicBezTo>
                    <a:pt x="1370330" y="88900"/>
                    <a:pt x="1553210" y="73660"/>
                    <a:pt x="1695450" y="66040"/>
                  </a:cubicBezTo>
                  <a:cubicBezTo>
                    <a:pt x="1840230" y="57150"/>
                    <a:pt x="2062480" y="39370"/>
                    <a:pt x="2134870" y="52070"/>
                  </a:cubicBezTo>
                  <a:cubicBezTo>
                    <a:pt x="2159000" y="55880"/>
                    <a:pt x="2170430" y="58420"/>
                    <a:pt x="2181860" y="69850"/>
                  </a:cubicBezTo>
                  <a:cubicBezTo>
                    <a:pt x="2195830" y="82550"/>
                    <a:pt x="2207260" y="113030"/>
                    <a:pt x="2205990" y="133350"/>
                  </a:cubicBezTo>
                  <a:cubicBezTo>
                    <a:pt x="2205990" y="149860"/>
                    <a:pt x="2194560" y="167640"/>
                    <a:pt x="2183130" y="177800"/>
                  </a:cubicBezTo>
                  <a:cubicBezTo>
                    <a:pt x="2170430" y="189230"/>
                    <a:pt x="2161540" y="191770"/>
                    <a:pt x="2134870" y="196850"/>
                  </a:cubicBezTo>
                  <a:cubicBezTo>
                    <a:pt x="2002790" y="220980"/>
                    <a:pt x="1173480" y="162560"/>
                    <a:pt x="947420" y="193040"/>
                  </a:cubicBezTo>
                  <a:cubicBezTo>
                    <a:pt x="855980" y="205740"/>
                    <a:pt x="801370" y="256540"/>
                    <a:pt x="756920" y="246380"/>
                  </a:cubicBezTo>
                  <a:cubicBezTo>
                    <a:pt x="727710" y="240030"/>
                    <a:pt x="690880" y="203200"/>
                    <a:pt x="693420" y="194310"/>
                  </a:cubicBezTo>
                  <a:cubicBezTo>
                    <a:pt x="698500" y="184150"/>
                    <a:pt x="751840" y="191770"/>
                    <a:pt x="802640" y="196850"/>
                  </a:cubicBezTo>
                  <a:cubicBezTo>
                    <a:pt x="923290" y="207010"/>
                    <a:pt x="1252220" y="264160"/>
                    <a:pt x="1403350" y="293370"/>
                  </a:cubicBezTo>
                  <a:cubicBezTo>
                    <a:pt x="1496060" y="311150"/>
                    <a:pt x="1582420" y="322580"/>
                    <a:pt x="1624330" y="341630"/>
                  </a:cubicBezTo>
                  <a:cubicBezTo>
                    <a:pt x="1644650" y="351790"/>
                    <a:pt x="1653540" y="358140"/>
                    <a:pt x="1664970" y="370840"/>
                  </a:cubicBezTo>
                  <a:cubicBezTo>
                    <a:pt x="1677670" y="386080"/>
                    <a:pt x="1694180" y="411480"/>
                    <a:pt x="1696720" y="427990"/>
                  </a:cubicBezTo>
                  <a:cubicBezTo>
                    <a:pt x="1697990" y="440690"/>
                    <a:pt x="1695450" y="450850"/>
                    <a:pt x="1689100" y="461010"/>
                  </a:cubicBezTo>
                  <a:cubicBezTo>
                    <a:pt x="1681480" y="473710"/>
                    <a:pt x="1670050" y="486410"/>
                    <a:pt x="1652270" y="495300"/>
                  </a:cubicBezTo>
                  <a:cubicBezTo>
                    <a:pt x="1623060" y="510540"/>
                    <a:pt x="1573530" y="514350"/>
                    <a:pt x="1516380" y="519430"/>
                  </a:cubicBezTo>
                  <a:cubicBezTo>
                    <a:pt x="1422400" y="528320"/>
                    <a:pt x="1197610" y="537210"/>
                    <a:pt x="1135380" y="518160"/>
                  </a:cubicBezTo>
                  <a:cubicBezTo>
                    <a:pt x="1113790" y="511810"/>
                    <a:pt x="1103630" y="502920"/>
                    <a:pt x="1093470" y="488950"/>
                  </a:cubicBezTo>
                  <a:cubicBezTo>
                    <a:pt x="1084580" y="476250"/>
                    <a:pt x="1079500" y="455930"/>
                    <a:pt x="1082040" y="440690"/>
                  </a:cubicBezTo>
                  <a:cubicBezTo>
                    <a:pt x="1083310" y="424180"/>
                    <a:pt x="1093470" y="405130"/>
                    <a:pt x="1104900" y="394970"/>
                  </a:cubicBezTo>
                  <a:cubicBezTo>
                    <a:pt x="1117600" y="384810"/>
                    <a:pt x="1130300" y="381000"/>
                    <a:pt x="1153160" y="377190"/>
                  </a:cubicBezTo>
                  <a:cubicBezTo>
                    <a:pt x="1200150" y="368300"/>
                    <a:pt x="1314450" y="364490"/>
                    <a:pt x="1385570" y="374650"/>
                  </a:cubicBezTo>
                  <a:cubicBezTo>
                    <a:pt x="1446530" y="384810"/>
                    <a:pt x="1498600" y="416560"/>
                    <a:pt x="1553210" y="429260"/>
                  </a:cubicBezTo>
                  <a:cubicBezTo>
                    <a:pt x="1602740" y="440690"/>
                    <a:pt x="1638300" y="444500"/>
                    <a:pt x="1696720" y="449580"/>
                  </a:cubicBezTo>
                  <a:cubicBezTo>
                    <a:pt x="1785620" y="458470"/>
                    <a:pt x="1948180" y="436880"/>
                    <a:pt x="2032000" y="462280"/>
                  </a:cubicBezTo>
                  <a:cubicBezTo>
                    <a:pt x="2090420" y="481330"/>
                    <a:pt x="2160270" y="513080"/>
                    <a:pt x="2169160" y="548640"/>
                  </a:cubicBezTo>
                  <a:cubicBezTo>
                    <a:pt x="2176780" y="581660"/>
                    <a:pt x="2131060" y="642620"/>
                    <a:pt x="2099310" y="664210"/>
                  </a:cubicBezTo>
                  <a:cubicBezTo>
                    <a:pt x="2071370" y="683260"/>
                    <a:pt x="2024380" y="688340"/>
                    <a:pt x="1996440" y="681990"/>
                  </a:cubicBezTo>
                  <a:cubicBezTo>
                    <a:pt x="1973580" y="676910"/>
                    <a:pt x="1950720" y="659130"/>
                    <a:pt x="1941830" y="641350"/>
                  </a:cubicBezTo>
                  <a:cubicBezTo>
                    <a:pt x="1934210" y="623570"/>
                    <a:pt x="1938020" y="590550"/>
                    <a:pt x="1945640" y="574040"/>
                  </a:cubicBezTo>
                  <a:cubicBezTo>
                    <a:pt x="1951990" y="560070"/>
                    <a:pt x="1967230" y="549910"/>
                    <a:pt x="1979930" y="544830"/>
                  </a:cubicBezTo>
                  <a:cubicBezTo>
                    <a:pt x="1993900" y="539750"/>
                    <a:pt x="2011680" y="538480"/>
                    <a:pt x="2025650" y="542290"/>
                  </a:cubicBezTo>
                  <a:cubicBezTo>
                    <a:pt x="2039620" y="546100"/>
                    <a:pt x="2054860" y="556260"/>
                    <a:pt x="2063750" y="567690"/>
                  </a:cubicBezTo>
                  <a:cubicBezTo>
                    <a:pt x="2072640" y="579120"/>
                    <a:pt x="2078990" y="596900"/>
                    <a:pt x="2078990" y="610870"/>
                  </a:cubicBezTo>
                  <a:cubicBezTo>
                    <a:pt x="2078990" y="624840"/>
                    <a:pt x="2075180" y="642620"/>
                    <a:pt x="2065020" y="654050"/>
                  </a:cubicBezTo>
                  <a:cubicBezTo>
                    <a:pt x="2052320" y="668020"/>
                    <a:pt x="2023110" y="683260"/>
                    <a:pt x="2004060" y="683260"/>
                  </a:cubicBezTo>
                  <a:cubicBezTo>
                    <a:pt x="1983740" y="681990"/>
                    <a:pt x="1957070" y="662940"/>
                    <a:pt x="1945640" y="648970"/>
                  </a:cubicBezTo>
                  <a:cubicBezTo>
                    <a:pt x="1936750" y="636270"/>
                    <a:pt x="1934210" y="618490"/>
                    <a:pt x="1935480" y="603250"/>
                  </a:cubicBezTo>
                  <a:cubicBezTo>
                    <a:pt x="1938020" y="589280"/>
                    <a:pt x="1945640" y="572770"/>
                    <a:pt x="1954530" y="562610"/>
                  </a:cubicBezTo>
                  <a:cubicBezTo>
                    <a:pt x="1964690" y="551180"/>
                    <a:pt x="1983740" y="537210"/>
                    <a:pt x="1995170" y="541020"/>
                  </a:cubicBezTo>
                  <a:cubicBezTo>
                    <a:pt x="2009140" y="543560"/>
                    <a:pt x="2035810" y="584200"/>
                    <a:pt x="2029460" y="594360"/>
                  </a:cubicBezTo>
                  <a:cubicBezTo>
                    <a:pt x="2018030" y="614680"/>
                    <a:pt x="1897380" y="593090"/>
                    <a:pt x="1821180" y="588010"/>
                  </a:cubicBezTo>
                  <a:cubicBezTo>
                    <a:pt x="1728470" y="582930"/>
                    <a:pt x="1592580" y="576580"/>
                    <a:pt x="1511300" y="561340"/>
                  </a:cubicBezTo>
                  <a:cubicBezTo>
                    <a:pt x="1459230" y="551180"/>
                    <a:pt x="1433830" y="530860"/>
                    <a:pt x="1383030" y="521970"/>
                  </a:cubicBezTo>
                  <a:cubicBezTo>
                    <a:pt x="1311910" y="510540"/>
                    <a:pt x="1160780" y="528320"/>
                    <a:pt x="1120140" y="511810"/>
                  </a:cubicBezTo>
                  <a:cubicBezTo>
                    <a:pt x="1104900" y="506730"/>
                    <a:pt x="1099820" y="500380"/>
                    <a:pt x="1093470" y="488950"/>
                  </a:cubicBezTo>
                  <a:cubicBezTo>
                    <a:pt x="1087120" y="477520"/>
                    <a:pt x="1080770" y="454660"/>
                    <a:pt x="1082040" y="440690"/>
                  </a:cubicBezTo>
                  <a:cubicBezTo>
                    <a:pt x="1082040" y="427990"/>
                    <a:pt x="1087120" y="417830"/>
                    <a:pt x="1093470" y="407670"/>
                  </a:cubicBezTo>
                  <a:cubicBezTo>
                    <a:pt x="1102360" y="396240"/>
                    <a:pt x="1112520" y="387350"/>
                    <a:pt x="1135380" y="379730"/>
                  </a:cubicBezTo>
                  <a:cubicBezTo>
                    <a:pt x="1210310" y="354330"/>
                    <a:pt x="1578610" y="337820"/>
                    <a:pt x="1649730" y="363220"/>
                  </a:cubicBezTo>
                  <a:cubicBezTo>
                    <a:pt x="1672590" y="370840"/>
                    <a:pt x="1680210" y="382270"/>
                    <a:pt x="1687830" y="396240"/>
                  </a:cubicBezTo>
                  <a:cubicBezTo>
                    <a:pt x="1695450" y="410210"/>
                    <a:pt x="1697990" y="430530"/>
                    <a:pt x="1695450" y="445770"/>
                  </a:cubicBezTo>
                  <a:cubicBezTo>
                    <a:pt x="1691640" y="461010"/>
                    <a:pt x="1680210" y="477520"/>
                    <a:pt x="1667510" y="487680"/>
                  </a:cubicBezTo>
                  <a:cubicBezTo>
                    <a:pt x="1654810" y="496570"/>
                    <a:pt x="1633220" y="504190"/>
                    <a:pt x="1619250" y="500380"/>
                  </a:cubicBezTo>
                  <a:cubicBezTo>
                    <a:pt x="1605280" y="496570"/>
                    <a:pt x="1602740" y="476250"/>
                    <a:pt x="1584960" y="466090"/>
                  </a:cubicBezTo>
                  <a:cubicBezTo>
                    <a:pt x="1548130" y="447040"/>
                    <a:pt x="1466850" y="436880"/>
                    <a:pt x="1389380" y="424180"/>
                  </a:cubicBezTo>
                  <a:cubicBezTo>
                    <a:pt x="1275080" y="405130"/>
                    <a:pt x="1098550" y="398780"/>
                    <a:pt x="965200" y="377190"/>
                  </a:cubicBezTo>
                  <a:cubicBezTo>
                    <a:pt x="844550" y="358140"/>
                    <a:pt x="688340" y="350520"/>
                    <a:pt x="621030" y="306070"/>
                  </a:cubicBezTo>
                  <a:cubicBezTo>
                    <a:pt x="581660" y="279400"/>
                    <a:pt x="544830" y="236220"/>
                    <a:pt x="551180" y="207010"/>
                  </a:cubicBezTo>
                  <a:cubicBezTo>
                    <a:pt x="558800" y="171450"/>
                    <a:pt x="659130" y="137160"/>
                    <a:pt x="704850" y="114300"/>
                  </a:cubicBezTo>
                  <a:cubicBezTo>
                    <a:pt x="737870" y="97790"/>
                    <a:pt x="762000" y="88900"/>
                    <a:pt x="796290" y="78740"/>
                  </a:cubicBezTo>
                  <a:cubicBezTo>
                    <a:pt x="840740" y="67310"/>
                    <a:pt x="873760" y="60960"/>
                    <a:pt x="947420" y="54610"/>
                  </a:cubicBezTo>
                  <a:cubicBezTo>
                    <a:pt x="1156970" y="38100"/>
                    <a:pt x="2025650" y="15240"/>
                    <a:pt x="2151380" y="53340"/>
                  </a:cubicBezTo>
                  <a:cubicBezTo>
                    <a:pt x="2178050" y="62230"/>
                    <a:pt x="2184400" y="71120"/>
                    <a:pt x="2194560" y="82550"/>
                  </a:cubicBezTo>
                  <a:cubicBezTo>
                    <a:pt x="2202180" y="92710"/>
                    <a:pt x="2205990" y="102870"/>
                    <a:pt x="2205990" y="115570"/>
                  </a:cubicBezTo>
                  <a:cubicBezTo>
                    <a:pt x="2207260" y="129540"/>
                    <a:pt x="2203450" y="152400"/>
                    <a:pt x="2194560" y="165100"/>
                  </a:cubicBezTo>
                  <a:cubicBezTo>
                    <a:pt x="2185670" y="179070"/>
                    <a:pt x="2175510" y="186690"/>
                    <a:pt x="2151380" y="194310"/>
                  </a:cubicBezTo>
                  <a:cubicBezTo>
                    <a:pt x="2082800" y="217170"/>
                    <a:pt x="1858010" y="189230"/>
                    <a:pt x="1705610" y="199390"/>
                  </a:cubicBezTo>
                  <a:cubicBezTo>
                    <a:pt x="1545590" y="209550"/>
                    <a:pt x="1351280" y="227330"/>
                    <a:pt x="1211580" y="260350"/>
                  </a:cubicBezTo>
                  <a:cubicBezTo>
                    <a:pt x="1104900" y="287020"/>
                    <a:pt x="974090" y="384810"/>
                    <a:pt x="935990" y="360680"/>
                  </a:cubicBezTo>
                  <a:cubicBezTo>
                    <a:pt x="913130" y="346710"/>
                    <a:pt x="906780" y="284480"/>
                    <a:pt x="925830" y="260350"/>
                  </a:cubicBezTo>
                  <a:cubicBezTo>
                    <a:pt x="958850" y="215900"/>
                    <a:pt x="1115060" y="222250"/>
                    <a:pt x="1234440" y="212090"/>
                  </a:cubicBezTo>
                  <a:cubicBezTo>
                    <a:pt x="1397000" y="196850"/>
                    <a:pt x="1664970" y="222250"/>
                    <a:pt x="1809750" y="196850"/>
                  </a:cubicBezTo>
                  <a:cubicBezTo>
                    <a:pt x="1902460" y="180340"/>
                    <a:pt x="1963420" y="138430"/>
                    <a:pt x="2028190" y="123190"/>
                  </a:cubicBezTo>
                  <a:cubicBezTo>
                    <a:pt x="2078990" y="110490"/>
                    <a:pt x="2131060" y="99060"/>
                    <a:pt x="2166620" y="100330"/>
                  </a:cubicBezTo>
                  <a:cubicBezTo>
                    <a:pt x="2188210" y="101600"/>
                    <a:pt x="2204720" y="102870"/>
                    <a:pt x="2218690" y="113030"/>
                  </a:cubicBezTo>
                  <a:cubicBezTo>
                    <a:pt x="2235200" y="125730"/>
                    <a:pt x="2252980" y="154940"/>
                    <a:pt x="2252980" y="176530"/>
                  </a:cubicBezTo>
                  <a:cubicBezTo>
                    <a:pt x="2252980" y="196850"/>
                    <a:pt x="2242820" y="217170"/>
                    <a:pt x="2219960" y="240030"/>
                  </a:cubicBezTo>
                  <a:cubicBezTo>
                    <a:pt x="2167890" y="289560"/>
                    <a:pt x="1932940" y="347980"/>
                    <a:pt x="1879600" y="400050"/>
                  </a:cubicBezTo>
                  <a:cubicBezTo>
                    <a:pt x="1855470" y="424180"/>
                    <a:pt x="1863090" y="450850"/>
                    <a:pt x="1844040" y="471170"/>
                  </a:cubicBezTo>
                  <a:cubicBezTo>
                    <a:pt x="1819910" y="497840"/>
                    <a:pt x="1778000" y="515620"/>
                    <a:pt x="1739900" y="537210"/>
                  </a:cubicBezTo>
                  <a:cubicBezTo>
                    <a:pt x="1695450" y="562610"/>
                    <a:pt x="1638300" y="595630"/>
                    <a:pt x="1591310" y="614680"/>
                  </a:cubicBezTo>
                  <a:cubicBezTo>
                    <a:pt x="1554480" y="629920"/>
                    <a:pt x="1521460" y="638810"/>
                    <a:pt x="1485900" y="647700"/>
                  </a:cubicBezTo>
                  <a:cubicBezTo>
                    <a:pt x="1450340" y="655320"/>
                    <a:pt x="1427480" y="654050"/>
                    <a:pt x="1376680" y="664210"/>
                  </a:cubicBezTo>
                  <a:cubicBezTo>
                    <a:pt x="1254760" y="690880"/>
                    <a:pt x="925830" y="796290"/>
                    <a:pt x="764540" y="838200"/>
                  </a:cubicBezTo>
                  <a:cubicBezTo>
                    <a:pt x="661670" y="863600"/>
                    <a:pt x="586740" y="883920"/>
                    <a:pt x="509270" y="895350"/>
                  </a:cubicBezTo>
                  <a:cubicBezTo>
                    <a:pt x="448310" y="904240"/>
                    <a:pt x="387350" y="896620"/>
                    <a:pt x="340360" y="906780"/>
                  </a:cubicBezTo>
                  <a:cubicBezTo>
                    <a:pt x="306070" y="913130"/>
                    <a:pt x="278130" y="937260"/>
                    <a:pt x="251460" y="937260"/>
                  </a:cubicBezTo>
                  <a:cubicBezTo>
                    <a:pt x="231140" y="937260"/>
                    <a:pt x="210820" y="928370"/>
                    <a:pt x="196850" y="916940"/>
                  </a:cubicBezTo>
                  <a:cubicBezTo>
                    <a:pt x="182880" y="904240"/>
                    <a:pt x="171450" y="882650"/>
                    <a:pt x="170180" y="864870"/>
                  </a:cubicBezTo>
                  <a:cubicBezTo>
                    <a:pt x="167640" y="845820"/>
                    <a:pt x="175260" y="821690"/>
                    <a:pt x="184150" y="807720"/>
                  </a:cubicBezTo>
                  <a:cubicBezTo>
                    <a:pt x="190500" y="796290"/>
                    <a:pt x="194310" y="788670"/>
                    <a:pt x="213360" y="781050"/>
                  </a:cubicBezTo>
                  <a:cubicBezTo>
                    <a:pt x="288290" y="751840"/>
                    <a:pt x="753110" y="781050"/>
                    <a:pt x="871220" y="770890"/>
                  </a:cubicBezTo>
                  <a:cubicBezTo>
                    <a:pt x="914400" y="768350"/>
                    <a:pt x="952500" y="746760"/>
                    <a:pt x="958850" y="758190"/>
                  </a:cubicBezTo>
                  <a:cubicBezTo>
                    <a:pt x="966470" y="769620"/>
                    <a:pt x="934720" y="829310"/>
                    <a:pt x="892810" y="850900"/>
                  </a:cubicBezTo>
                  <a:cubicBezTo>
                    <a:pt x="805180" y="896620"/>
                    <a:pt x="445770" y="877570"/>
                    <a:pt x="360680" y="848360"/>
                  </a:cubicBezTo>
                  <a:cubicBezTo>
                    <a:pt x="328930" y="836930"/>
                    <a:pt x="312420" y="824230"/>
                    <a:pt x="303530" y="805180"/>
                  </a:cubicBezTo>
                  <a:cubicBezTo>
                    <a:pt x="294640" y="786130"/>
                    <a:pt x="298450" y="751840"/>
                    <a:pt x="307340" y="732790"/>
                  </a:cubicBezTo>
                  <a:cubicBezTo>
                    <a:pt x="314960" y="717550"/>
                    <a:pt x="328930" y="708660"/>
                    <a:pt x="349250" y="699770"/>
                  </a:cubicBezTo>
                  <a:cubicBezTo>
                    <a:pt x="384810" y="683260"/>
                    <a:pt x="449580" y="687070"/>
                    <a:pt x="506730" y="665480"/>
                  </a:cubicBezTo>
                  <a:cubicBezTo>
                    <a:pt x="582930" y="637540"/>
                    <a:pt x="685800" y="557530"/>
                    <a:pt x="759460" y="528320"/>
                  </a:cubicBezTo>
                  <a:cubicBezTo>
                    <a:pt x="812800" y="506730"/>
                    <a:pt x="850900" y="499110"/>
                    <a:pt x="901700" y="490220"/>
                  </a:cubicBezTo>
                  <a:cubicBezTo>
                    <a:pt x="958850" y="480060"/>
                    <a:pt x="1050290" y="462280"/>
                    <a:pt x="1087120" y="473710"/>
                  </a:cubicBezTo>
                  <a:cubicBezTo>
                    <a:pt x="1104900" y="478790"/>
                    <a:pt x="1113790" y="492760"/>
                    <a:pt x="1121410" y="502920"/>
                  </a:cubicBezTo>
                  <a:cubicBezTo>
                    <a:pt x="1126490" y="513080"/>
                    <a:pt x="1129030" y="523240"/>
                    <a:pt x="1129030" y="533400"/>
                  </a:cubicBezTo>
                  <a:cubicBezTo>
                    <a:pt x="1129030" y="546100"/>
                    <a:pt x="1121410" y="566420"/>
                    <a:pt x="1113790" y="576580"/>
                  </a:cubicBezTo>
                  <a:cubicBezTo>
                    <a:pt x="1106170" y="585470"/>
                    <a:pt x="1103630" y="588010"/>
                    <a:pt x="1088390" y="594360"/>
                  </a:cubicBezTo>
                  <a:cubicBezTo>
                    <a:pt x="1024890" y="619760"/>
                    <a:pt x="707390" y="661670"/>
                    <a:pt x="544830" y="673100"/>
                  </a:cubicBezTo>
                  <a:cubicBezTo>
                    <a:pt x="411480" y="683260"/>
                    <a:pt x="256540" y="690880"/>
                    <a:pt x="181610" y="671830"/>
                  </a:cubicBezTo>
                  <a:cubicBezTo>
                    <a:pt x="144780" y="662940"/>
                    <a:pt x="127000" y="635000"/>
                    <a:pt x="104140" y="631190"/>
                  </a:cubicBezTo>
                  <a:cubicBezTo>
                    <a:pt x="86360" y="628650"/>
                    <a:pt x="72390" y="643890"/>
                    <a:pt x="57150" y="640080"/>
                  </a:cubicBezTo>
                  <a:cubicBezTo>
                    <a:pt x="39370" y="636270"/>
                    <a:pt x="16510" y="617220"/>
                    <a:pt x="7620" y="601980"/>
                  </a:cubicBezTo>
                  <a:cubicBezTo>
                    <a:pt x="0" y="588010"/>
                    <a:pt x="1270" y="566420"/>
                    <a:pt x="5080" y="553720"/>
                  </a:cubicBezTo>
                  <a:cubicBezTo>
                    <a:pt x="7620" y="542290"/>
                    <a:pt x="11430" y="537210"/>
                    <a:pt x="21590" y="525780"/>
                  </a:cubicBezTo>
                  <a:cubicBezTo>
                    <a:pt x="50800" y="496570"/>
                    <a:pt x="138430" y="435610"/>
                    <a:pt x="224790" y="396240"/>
                  </a:cubicBezTo>
                  <a:cubicBezTo>
                    <a:pt x="353060" y="335280"/>
                    <a:pt x="610870" y="256540"/>
                    <a:pt x="734060" y="236220"/>
                  </a:cubicBezTo>
                  <a:cubicBezTo>
                    <a:pt x="802640" y="226060"/>
                    <a:pt x="863600" y="212090"/>
                    <a:pt x="896620" y="233680"/>
                  </a:cubicBezTo>
                  <a:cubicBezTo>
                    <a:pt x="923290" y="251460"/>
                    <a:pt x="942340" y="303530"/>
                    <a:pt x="934720" y="332740"/>
                  </a:cubicBezTo>
                  <a:cubicBezTo>
                    <a:pt x="927100" y="364490"/>
                    <a:pt x="878840" y="388620"/>
                    <a:pt x="842010" y="415290"/>
                  </a:cubicBezTo>
                  <a:cubicBezTo>
                    <a:pt x="800100" y="447040"/>
                    <a:pt x="750570" y="481330"/>
                    <a:pt x="692150" y="510540"/>
                  </a:cubicBezTo>
                  <a:cubicBezTo>
                    <a:pt x="617220" y="547370"/>
                    <a:pt x="500380" y="595630"/>
                    <a:pt x="425450" y="608330"/>
                  </a:cubicBezTo>
                  <a:cubicBezTo>
                    <a:pt x="375920" y="617220"/>
                    <a:pt x="332740" y="613410"/>
                    <a:pt x="294640" y="607060"/>
                  </a:cubicBezTo>
                  <a:cubicBezTo>
                    <a:pt x="262890" y="600710"/>
                    <a:pt x="236220" y="580390"/>
                    <a:pt x="210820" y="575310"/>
                  </a:cubicBezTo>
                  <a:cubicBezTo>
                    <a:pt x="190500" y="572770"/>
                    <a:pt x="171450" y="582930"/>
                    <a:pt x="154940" y="576580"/>
                  </a:cubicBezTo>
                  <a:cubicBezTo>
                    <a:pt x="137160" y="567690"/>
                    <a:pt x="114300" y="539750"/>
                    <a:pt x="106680" y="521970"/>
                  </a:cubicBezTo>
                  <a:cubicBezTo>
                    <a:pt x="102870" y="509270"/>
                    <a:pt x="102870" y="497840"/>
                    <a:pt x="106680" y="485140"/>
                  </a:cubicBezTo>
                  <a:cubicBezTo>
                    <a:pt x="111760" y="469900"/>
                    <a:pt x="123190" y="453390"/>
                    <a:pt x="138430" y="439420"/>
                  </a:cubicBezTo>
                  <a:cubicBezTo>
                    <a:pt x="156210" y="421640"/>
                    <a:pt x="181610" y="407670"/>
                    <a:pt x="212090" y="393700"/>
                  </a:cubicBezTo>
                  <a:cubicBezTo>
                    <a:pt x="251460" y="375920"/>
                    <a:pt x="314960" y="368300"/>
                    <a:pt x="360680" y="349250"/>
                  </a:cubicBezTo>
                  <a:cubicBezTo>
                    <a:pt x="402590" y="330200"/>
                    <a:pt x="444500" y="307340"/>
                    <a:pt x="476250" y="281940"/>
                  </a:cubicBezTo>
                  <a:cubicBezTo>
                    <a:pt x="502920" y="260350"/>
                    <a:pt x="519430" y="240030"/>
                    <a:pt x="543560" y="209550"/>
                  </a:cubicBezTo>
                  <a:cubicBezTo>
                    <a:pt x="577850" y="166370"/>
                    <a:pt x="609600" y="76200"/>
                    <a:pt x="655320" y="43180"/>
                  </a:cubicBezTo>
                  <a:cubicBezTo>
                    <a:pt x="693420" y="15240"/>
                    <a:pt x="737870" y="11430"/>
                    <a:pt x="786130" y="6350"/>
                  </a:cubicBezTo>
                  <a:cubicBezTo>
                    <a:pt x="843280" y="0"/>
                    <a:pt x="910590" y="6350"/>
                    <a:pt x="976630" y="19050"/>
                  </a:cubicBezTo>
                  <a:cubicBezTo>
                    <a:pt x="1051560" y="31750"/>
                    <a:pt x="1151890" y="77470"/>
                    <a:pt x="1209040" y="88900"/>
                  </a:cubicBezTo>
                  <a:cubicBezTo>
                    <a:pt x="1240790" y="95250"/>
                    <a:pt x="1261110" y="88900"/>
                    <a:pt x="1285240" y="95250"/>
                  </a:cubicBezTo>
                  <a:cubicBezTo>
                    <a:pt x="1310640" y="101600"/>
                    <a:pt x="1330960" y="121920"/>
                    <a:pt x="1358900" y="128270"/>
                  </a:cubicBezTo>
                  <a:cubicBezTo>
                    <a:pt x="1394460" y="137160"/>
                    <a:pt x="1442720" y="120650"/>
                    <a:pt x="1479550" y="133350"/>
                  </a:cubicBezTo>
                  <a:cubicBezTo>
                    <a:pt x="1516380" y="147320"/>
                    <a:pt x="1564640" y="173990"/>
                    <a:pt x="1579880" y="207010"/>
                  </a:cubicBezTo>
                  <a:cubicBezTo>
                    <a:pt x="1597660" y="242570"/>
                    <a:pt x="1591310" y="311150"/>
                    <a:pt x="1573530" y="345440"/>
                  </a:cubicBezTo>
                  <a:cubicBezTo>
                    <a:pt x="1557020" y="374650"/>
                    <a:pt x="1520190" y="400050"/>
                    <a:pt x="1488440" y="408940"/>
                  </a:cubicBezTo>
                  <a:cubicBezTo>
                    <a:pt x="1456690" y="417830"/>
                    <a:pt x="1381760" y="403860"/>
                    <a:pt x="1379220" y="394970"/>
                  </a:cubicBezTo>
                  <a:cubicBezTo>
                    <a:pt x="1377950" y="386080"/>
                    <a:pt x="1427480" y="359410"/>
                    <a:pt x="1455420" y="355600"/>
                  </a:cubicBezTo>
                  <a:cubicBezTo>
                    <a:pt x="1485900" y="351790"/>
                    <a:pt x="1516380" y="372110"/>
                    <a:pt x="1554480" y="377190"/>
                  </a:cubicBezTo>
                  <a:cubicBezTo>
                    <a:pt x="1604010" y="383540"/>
                    <a:pt x="1690370" y="363220"/>
                    <a:pt x="1729740" y="384810"/>
                  </a:cubicBezTo>
                  <a:cubicBezTo>
                    <a:pt x="1760220" y="401320"/>
                    <a:pt x="1790700" y="441960"/>
                    <a:pt x="1786890" y="466090"/>
                  </a:cubicBezTo>
                  <a:cubicBezTo>
                    <a:pt x="1781810" y="492760"/>
                    <a:pt x="1724660" y="518160"/>
                    <a:pt x="1692910" y="534670"/>
                  </a:cubicBezTo>
                  <a:cubicBezTo>
                    <a:pt x="1663700" y="549910"/>
                    <a:pt x="1633220" y="566420"/>
                    <a:pt x="1604010" y="563880"/>
                  </a:cubicBezTo>
                  <a:cubicBezTo>
                    <a:pt x="1573530" y="562610"/>
                    <a:pt x="1512570" y="524510"/>
                    <a:pt x="1513840" y="520700"/>
                  </a:cubicBezTo>
                  <a:cubicBezTo>
                    <a:pt x="1517650" y="511810"/>
                    <a:pt x="1887220" y="599440"/>
                    <a:pt x="1953260" y="628650"/>
                  </a:cubicBezTo>
                  <a:cubicBezTo>
                    <a:pt x="1973580" y="638810"/>
                    <a:pt x="1982470" y="642620"/>
                    <a:pt x="1990090" y="655320"/>
                  </a:cubicBezTo>
                  <a:cubicBezTo>
                    <a:pt x="1998980" y="670560"/>
                    <a:pt x="2001520" y="699770"/>
                    <a:pt x="1997710" y="715010"/>
                  </a:cubicBezTo>
                  <a:cubicBezTo>
                    <a:pt x="1995170" y="726440"/>
                    <a:pt x="1988820" y="734060"/>
                    <a:pt x="1979930" y="740410"/>
                  </a:cubicBezTo>
                  <a:cubicBezTo>
                    <a:pt x="1969770" y="749300"/>
                    <a:pt x="1955800" y="754380"/>
                    <a:pt x="1936750" y="756920"/>
                  </a:cubicBezTo>
                  <a:cubicBezTo>
                    <a:pt x="1906270" y="762000"/>
                    <a:pt x="1837690" y="760730"/>
                    <a:pt x="1809750" y="751840"/>
                  </a:cubicBezTo>
                  <a:cubicBezTo>
                    <a:pt x="1791970" y="746760"/>
                    <a:pt x="1780540" y="739140"/>
                    <a:pt x="1772920" y="727710"/>
                  </a:cubicBezTo>
                  <a:cubicBezTo>
                    <a:pt x="1765300" y="716280"/>
                    <a:pt x="1761490" y="698500"/>
                    <a:pt x="1762760" y="685800"/>
                  </a:cubicBezTo>
                  <a:cubicBezTo>
                    <a:pt x="1762760" y="675640"/>
                    <a:pt x="1766570" y="666750"/>
                    <a:pt x="1772920" y="657860"/>
                  </a:cubicBezTo>
                  <a:cubicBezTo>
                    <a:pt x="1780540" y="647700"/>
                    <a:pt x="1794510" y="637540"/>
                    <a:pt x="1808480" y="632460"/>
                  </a:cubicBezTo>
                  <a:cubicBezTo>
                    <a:pt x="1821180" y="628650"/>
                    <a:pt x="1838960" y="628650"/>
                    <a:pt x="1854200" y="631190"/>
                  </a:cubicBezTo>
                  <a:cubicBezTo>
                    <a:pt x="1868170" y="632460"/>
                    <a:pt x="1884680" y="637540"/>
                    <a:pt x="1894840" y="646430"/>
                  </a:cubicBezTo>
                  <a:cubicBezTo>
                    <a:pt x="1905000" y="655320"/>
                    <a:pt x="1913890" y="671830"/>
                    <a:pt x="1915160" y="684530"/>
                  </a:cubicBezTo>
                  <a:cubicBezTo>
                    <a:pt x="1916430" y="698500"/>
                    <a:pt x="1912620" y="716280"/>
                    <a:pt x="1905000" y="727710"/>
                  </a:cubicBezTo>
                  <a:cubicBezTo>
                    <a:pt x="1897380" y="737870"/>
                    <a:pt x="1889760" y="745490"/>
                    <a:pt x="1868170" y="751840"/>
                  </a:cubicBezTo>
                  <a:cubicBezTo>
                    <a:pt x="1785620" y="777240"/>
                    <a:pt x="1264920" y="764540"/>
                    <a:pt x="1191260" y="744220"/>
                  </a:cubicBezTo>
                  <a:cubicBezTo>
                    <a:pt x="1176020" y="740410"/>
                    <a:pt x="1172210" y="737870"/>
                    <a:pt x="1164590" y="730250"/>
                  </a:cubicBezTo>
                  <a:cubicBezTo>
                    <a:pt x="1156970" y="721360"/>
                    <a:pt x="1146810" y="703580"/>
                    <a:pt x="1145540" y="689610"/>
                  </a:cubicBezTo>
                  <a:cubicBezTo>
                    <a:pt x="1144270" y="676910"/>
                    <a:pt x="1149350" y="659130"/>
                    <a:pt x="1158240" y="647700"/>
                  </a:cubicBezTo>
                  <a:cubicBezTo>
                    <a:pt x="1165860" y="636270"/>
                    <a:pt x="1177290" y="631190"/>
                    <a:pt x="1195070" y="623570"/>
                  </a:cubicBezTo>
                  <a:cubicBezTo>
                    <a:pt x="1231900" y="609600"/>
                    <a:pt x="1303020" y="609600"/>
                    <a:pt x="1379220" y="593090"/>
                  </a:cubicBezTo>
                  <a:cubicBezTo>
                    <a:pt x="1504950" y="565150"/>
                    <a:pt x="1751330" y="478790"/>
                    <a:pt x="1880870" y="454660"/>
                  </a:cubicBezTo>
                  <a:cubicBezTo>
                    <a:pt x="1962150" y="438150"/>
                    <a:pt x="2040890" y="424180"/>
                    <a:pt x="2081530" y="431800"/>
                  </a:cubicBezTo>
                  <a:cubicBezTo>
                    <a:pt x="2100580" y="435610"/>
                    <a:pt x="2112010" y="441960"/>
                    <a:pt x="2120900" y="452120"/>
                  </a:cubicBezTo>
                  <a:cubicBezTo>
                    <a:pt x="2131060" y="466090"/>
                    <a:pt x="2136140" y="494030"/>
                    <a:pt x="2133600" y="509270"/>
                  </a:cubicBezTo>
                  <a:cubicBezTo>
                    <a:pt x="2132330" y="519430"/>
                    <a:pt x="2127250" y="528320"/>
                    <a:pt x="2119630" y="535940"/>
                  </a:cubicBezTo>
                  <a:cubicBezTo>
                    <a:pt x="2110740" y="544830"/>
                    <a:pt x="2103120" y="548640"/>
                    <a:pt x="2080260" y="556260"/>
                  </a:cubicBezTo>
                  <a:cubicBezTo>
                    <a:pt x="1997710" y="581660"/>
                    <a:pt x="1601470" y="626110"/>
                    <a:pt x="1451610" y="629920"/>
                  </a:cubicBezTo>
                  <a:cubicBezTo>
                    <a:pt x="1369060" y="631190"/>
                    <a:pt x="1291590" y="635000"/>
                    <a:pt x="1257300" y="617220"/>
                  </a:cubicBezTo>
                  <a:cubicBezTo>
                    <a:pt x="1240790" y="609600"/>
                    <a:pt x="1234440" y="595630"/>
                    <a:pt x="1229360" y="582930"/>
                  </a:cubicBezTo>
                  <a:cubicBezTo>
                    <a:pt x="1225550" y="574040"/>
                    <a:pt x="1224280" y="563880"/>
                    <a:pt x="1226820" y="553720"/>
                  </a:cubicBezTo>
                  <a:cubicBezTo>
                    <a:pt x="1229360" y="541020"/>
                    <a:pt x="1239520" y="523240"/>
                    <a:pt x="1248410" y="515620"/>
                  </a:cubicBezTo>
                  <a:cubicBezTo>
                    <a:pt x="1256030" y="508000"/>
                    <a:pt x="1262380" y="506730"/>
                    <a:pt x="1275080" y="501650"/>
                  </a:cubicBezTo>
                  <a:cubicBezTo>
                    <a:pt x="1308100" y="491490"/>
                    <a:pt x="1391920" y="486410"/>
                    <a:pt x="1454150" y="472440"/>
                  </a:cubicBezTo>
                  <a:cubicBezTo>
                    <a:pt x="1524000" y="458470"/>
                    <a:pt x="1593850" y="427990"/>
                    <a:pt x="1671320" y="414020"/>
                  </a:cubicBezTo>
                  <a:cubicBezTo>
                    <a:pt x="1756410" y="400050"/>
                    <a:pt x="1851660" y="393700"/>
                    <a:pt x="1943100" y="391160"/>
                  </a:cubicBezTo>
                  <a:cubicBezTo>
                    <a:pt x="2034540" y="389890"/>
                    <a:pt x="2170430" y="386080"/>
                    <a:pt x="2217420" y="402590"/>
                  </a:cubicBezTo>
                  <a:cubicBezTo>
                    <a:pt x="2236470" y="408940"/>
                    <a:pt x="2245360" y="416560"/>
                    <a:pt x="2252980" y="427990"/>
                  </a:cubicBezTo>
                  <a:cubicBezTo>
                    <a:pt x="2260600" y="439420"/>
                    <a:pt x="2263140" y="457200"/>
                    <a:pt x="2261870" y="469900"/>
                  </a:cubicBezTo>
                  <a:cubicBezTo>
                    <a:pt x="2261870" y="480060"/>
                    <a:pt x="2258060" y="488950"/>
                    <a:pt x="2251710" y="496570"/>
                  </a:cubicBezTo>
                  <a:cubicBezTo>
                    <a:pt x="2244090" y="505460"/>
                    <a:pt x="2237740" y="511810"/>
                    <a:pt x="2216150" y="520700"/>
                  </a:cubicBezTo>
                  <a:cubicBezTo>
                    <a:pt x="2106930" y="563880"/>
                    <a:pt x="1417320" y="666750"/>
                    <a:pt x="1140460" y="704850"/>
                  </a:cubicBezTo>
                  <a:cubicBezTo>
                    <a:pt x="966470" y="728980"/>
                    <a:pt x="808990" y="754380"/>
                    <a:pt x="715010" y="750570"/>
                  </a:cubicBezTo>
                  <a:cubicBezTo>
                    <a:pt x="668020" y="749300"/>
                    <a:pt x="632460" y="750570"/>
                    <a:pt x="608330" y="730250"/>
                  </a:cubicBezTo>
                  <a:cubicBezTo>
                    <a:pt x="585470" y="711200"/>
                    <a:pt x="567690" y="666750"/>
                    <a:pt x="572770" y="638810"/>
                  </a:cubicBezTo>
                  <a:cubicBezTo>
                    <a:pt x="579120" y="610870"/>
                    <a:pt x="618490" y="582930"/>
                    <a:pt x="650240" y="563880"/>
                  </a:cubicBezTo>
                  <a:cubicBezTo>
                    <a:pt x="684530" y="542290"/>
                    <a:pt x="718820" y="534670"/>
                    <a:pt x="774700" y="518160"/>
                  </a:cubicBezTo>
                  <a:cubicBezTo>
                    <a:pt x="887730" y="485140"/>
                    <a:pt x="1136650" y="434340"/>
                    <a:pt x="1290320" y="406400"/>
                  </a:cubicBezTo>
                  <a:cubicBezTo>
                    <a:pt x="1414780" y="383540"/>
                    <a:pt x="1569720" y="351790"/>
                    <a:pt x="1628140" y="354330"/>
                  </a:cubicBezTo>
                  <a:cubicBezTo>
                    <a:pt x="1648460" y="355600"/>
                    <a:pt x="1658620" y="356870"/>
                    <a:pt x="1668780" y="364490"/>
                  </a:cubicBezTo>
                  <a:cubicBezTo>
                    <a:pt x="1680210" y="372110"/>
                    <a:pt x="1690370" y="386080"/>
                    <a:pt x="1692910" y="398780"/>
                  </a:cubicBezTo>
                  <a:cubicBezTo>
                    <a:pt x="1695450" y="414020"/>
                    <a:pt x="1689100" y="439420"/>
                    <a:pt x="1680210" y="452120"/>
                  </a:cubicBezTo>
                  <a:cubicBezTo>
                    <a:pt x="1670050" y="464820"/>
                    <a:pt x="1658620" y="468630"/>
                    <a:pt x="1637030" y="476250"/>
                  </a:cubicBezTo>
                  <a:cubicBezTo>
                    <a:pt x="1578610" y="496570"/>
                    <a:pt x="1431290" y="514350"/>
                    <a:pt x="1301750" y="530860"/>
                  </a:cubicBezTo>
                  <a:cubicBezTo>
                    <a:pt x="1122680" y="552450"/>
                    <a:pt x="814070" y="585470"/>
                    <a:pt x="659130" y="584200"/>
                  </a:cubicBezTo>
                  <a:cubicBezTo>
                    <a:pt x="572770" y="584200"/>
                    <a:pt x="497840" y="580390"/>
                    <a:pt x="455930" y="565150"/>
                  </a:cubicBezTo>
                  <a:cubicBezTo>
                    <a:pt x="433070" y="556260"/>
                    <a:pt x="417830" y="546100"/>
                    <a:pt x="410210" y="533400"/>
                  </a:cubicBezTo>
                  <a:cubicBezTo>
                    <a:pt x="402590" y="520700"/>
                    <a:pt x="401320" y="504190"/>
                    <a:pt x="405130" y="491490"/>
                  </a:cubicBezTo>
                  <a:cubicBezTo>
                    <a:pt x="408940" y="477520"/>
                    <a:pt x="415290" y="466090"/>
                    <a:pt x="429260" y="455930"/>
                  </a:cubicBezTo>
                  <a:cubicBezTo>
                    <a:pt x="454660" y="438150"/>
                    <a:pt x="496570" y="430530"/>
                    <a:pt x="563880" y="415290"/>
                  </a:cubicBezTo>
                  <a:cubicBezTo>
                    <a:pt x="741680" y="374650"/>
                    <a:pt x="1262380" y="290830"/>
                    <a:pt x="1567180" y="267970"/>
                  </a:cubicBezTo>
                  <a:cubicBezTo>
                    <a:pt x="1821180" y="248920"/>
                    <a:pt x="2166620" y="240030"/>
                    <a:pt x="2265680" y="264160"/>
                  </a:cubicBezTo>
                  <a:cubicBezTo>
                    <a:pt x="2293620" y="271780"/>
                    <a:pt x="2307590" y="276860"/>
                    <a:pt x="2316480" y="292100"/>
                  </a:cubicBezTo>
                  <a:cubicBezTo>
                    <a:pt x="2326640" y="306070"/>
                    <a:pt x="2327910" y="334010"/>
                    <a:pt x="2324100" y="349250"/>
                  </a:cubicBezTo>
                  <a:cubicBezTo>
                    <a:pt x="2321560" y="359410"/>
                    <a:pt x="2315210" y="367030"/>
                    <a:pt x="2306320" y="373380"/>
                  </a:cubicBezTo>
                  <a:cubicBezTo>
                    <a:pt x="2296160" y="381000"/>
                    <a:pt x="2289810" y="384810"/>
                    <a:pt x="2265680" y="389890"/>
                  </a:cubicBezTo>
                  <a:cubicBezTo>
                    <a:pt x="2128520" y="415290"/>
                    <a:pt x="1069340" y="441960"/>
                    <a:pt x="850900" y="391160"/>
                  </a:cubicBezTo>
                  <a:cubicBezTo>
                    <a:pt x="779780" y="375920"/>
                    <a:pt x="728980" y="359410"/>
                    <a:pt x="717550" y="327660"/>
                  </a:cubicBezTo>
                  <a:cubicBezTo>
                    <a:pt x="707390" y="297180"/>
                    <a:pt x="746760" y="233680"/>
                    <a:pt x="774700" y="209550"/>
                  </a:cubicBezTo>
                  <a:cubicBezTo>
                    <a:pt x="798830" y="189230"/>
                    <a:pt x="817880" y="189230"/>
                    <a:pt x="867410" y="181610"/>
                  </a:cubicBezTo>
                  <a:cubicBezTo>
                    <a:pt x="1050290" y="156210"/>
                    <a:pt x="2066290" y="143510"/>
                    <a:pt x="2185670" y="189230"/>
                  </a:cubicBezTo>
                  <a:cubicBezTo>
                    <a:pt x="2207260" y="198120"/>
                    <a:pt x="2212340" y="208280"/>
                    <a:pt x="2218690" y="219710"/>
                  </a:cubicBezTo>
                  <a:cubicBezTo>
                    <a:pt x="2223770" y="228600"/>
                    <a:pt x="2226310" y="240030"/>
                    <a:pt x="2225040" y="248920"/>
                  </a:cubicBezTo>
                  <a:cubicBezTo>
                    <a:pt x="2225040" y="259080"/>
                    <a:pt x="2223770" y="269240"/>
                    <a:pt x="2217420" y="278130"/>
                  </a:cubicBezTo>
                  <a:cubicBezTo>
                    <a:pt x="2211070" y="289560"/>
                    <a:pt x="2204720" y="298450"/>
                    <a:pt x="2184400" y="307340"/>
                  </a:cubicBezTo>
                  <a:cubicBezTo>
                    <a:pt x="2092960" y="350520"/>
                    <a:pt x="1614170" y="405130"/>
                    <a:pt x="1360170" y="439420"/>
                  </a:cubicBezTo>
                  <a:cubicBezTo>
                    <a:pt x="1141730" y="469900"/>
                    <a:pt x="831850" y="520700"/>
                    <a:pt x="749300" y="510540"/>
                  </a:cubicBezTo>
                  <a:cubicBezTo>
                    <a:pt x="726440" y="508000"/>
                    <a:pt x="717550" y="502920"/>
                    <a:pt x="708660" y="494030"/>
                  </a:cubicBezTo>
                  <a:cubicBezTo>
                    <a:pt x="699770" y="487680"/>
                    <a:pt x="694690" y="480060"/>
                    <a:pt x="692150" y="469900"/>
                  </a:cubicBezTo>
                  <a:cubicBezTo>
                    <a:pt x="688340" y="458470"/>
                    <a:pt x="687070" y="439420"/>
                    <a:pt x="692150" y="426720"/>
                  </a:cubicBezTo>
                  <a:cubicBezTo>
                    <a:pt x="697230" y="414020"/>
                    <a:pt x="709930" y="401320"/>
                    <a:pt x="721360" y="394970"/>
                  </a:cubicBezTo>
                  <a:cubicBezTo>
                    <a:pt x="730250" y="389890"/>
                    <a:pt x="740410" y="386080"/>
                    <a:pt x="749300" y="387350"/>
                  </a:cubicBezTo>
                  <a:cubicBezTo>
                    <a:pt x="760730" y="389890"/>
                    <a:pt x="769620" y="408940"/>
                    <a:pt x="784860" y="411480"/>
                  </a:cubicBezTo>
                  <a:cubicBezTo>
                    <a:pt x="803910" y="415290"/>
                    <a:pt x="825500" y="394970"/>
                    <a:pt x="859790" y="389890"/>
                  </a:cubicBezTo>
                  <a:cubicBezTo>
                    <a:pt x="932180" y="381000"/>
                    <a:pt x="1079500" y="389890"/>
                    <a:pt x="1197610" y="394970"/>
                  </a:cubicBezTo>
                  <a:cubicBezTo>
                    <a:pt x="1328420" y="400050"/>
                    <a:pt x="1544320" y="405130"/>
                    <a:pt x="1609090" y="424180"/>
                  </a:cubicBezTo>
                  <a:cubicBezTo>
                    <a:pt x="1631950" y="430530"/>
                    <a:pt x="1640840" y="435610"/>
                    <a:pt x="1651000" y="445770"/>
                  </a:cubicBezTo>
                  <a:cubicBezTo>
                    <a:pt x="1659890" y="457200"/>
                    <a:pt x="1667510" y="474980"/>
                    <a:pt x="1667510" y="490220"/>
                  </a:cubicBezTo>
                  <a:cubicBezTo>
                    <a:pt x="1667510" y="504190"/>
                    <a:pt x="1661160" y="521970"/>
                    <a:pt x="1649730" y="533400"/>
                  </a:cubicBezTo>
                  <a:cubicBezTo>
                    <a:pt x="1638300" y="544830"/>
                    <a:pt x="1593850" y="554990"/>
                    <a:pt x="1593850" y="5549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9439275" y="722948"/>
            <a:ext cx="2065020" cy="767715"/>
            <a:chOff x="0" y="0"/>
            <a:chExt cx="2753360" cy="102362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50800" y="45720"/>
              <a:ext cx="2650490" cy="930910"/>
            </a:xfrm>
            <a:custGeom>
              <a:avLst/>
              <a:gdLst/>
              <a:ahLst/>
              <a:cxnLst/>
              <a:rect r="r" b="b" t="t" l="l"/>
              <a:pathLst>
                <a:path h="930910" w="2650490">
                  <a:moveTo>
                    <a:pt x="0" y="787400"/>
                  </a:moveTo>
                  <a:cubicBezTo>
                    <a:pt x="58420" y="673100"/>
                    <a:pt x="62230" y="674370"/>
                    <a:pt x="66040" y="669290"/>
                  </a:cubicBezTo>
                  <a:cubicBezTo>
                    <a:pt x="72390" y="656590"/>
                    <a:pt x="64770" y="610870"/>
                    <a:pt x="71120" y="584200"/>
                  </a:cubicBezTo>
                  <a:cubicBezTo>
                    <a:pt x="77470" y="560070"/>
                    <a:pt x="90170" y="538480"/>
                    <a:pt x="104140" y="515620"/>
                  </a:cubicBezTo>
                  <a:cubicBezTo>
                    <a:pt x="121920" y="487680"/>
                    <a:pt x="147320" y="455930"/>
                    <a:pt x="173990" y="430530"/>
                  </a:cubicBezTo>
                  <a:cubicBezTo>
                    <a:pt x="201930" y="403860"/>
                    <a:pt x="252730" y="370840"/>
                    <a:pt x="269240" y="361950"/>
                  </a:cubicBezTo>
                  <a:cubicBezTo>
                    <a:pt x="274320" y="359410"/>
                    <a:pt x="276860" y="363220"/>
                    <a:pt x="280670" y="359410"/>
                  </a:cubicBezTo>
                  <a:cubicBezTo>
                    <a:pt x="290830" y="350520"/>
                    <a:pt x="295910" y="307340"/>
                    <a:pt x="313690" y="288290"/>
                  </a:cubicBezTo>
                  <a:cubicBezTo>
                    <a:pt x="334010" y="264160"/>
                    <a:pt x="396240" y="233680"/>
                    <a:pt x="405130" y="232410"/>
                  </a:cubicBezTo>
                  <a:cubicBezTo>
                    <a:pt x="407670" y="232410"/>
                    <a:pt x="407670" y="233680"/>
                    <a:pt x="408940" y="232410"/>
                  </a:cubicBezTo>
                  <a:cubicBezTo>
                    <a:pt x="410210" y="231140"/>
                    <a:pt x="408940" y="219710"/>
                    <a:pt x="408940" y="213360"/>
                  </a:cubicBezTo>
                  <a:cubicBezTo>
                    <a:pt x="410210" y="205740"/>
                    <a:pt x="416560" y="193040"/>
                    <a:pt x="414020" y="187960"/>
                  </a:cubicBezTo>
                  <a:cubicBezTo>
                    <a:pt x="414020" y="186690"/>
                    <a:pt x="411480" y="186690"/>
                    <a:pt x="410210" y="185420"/>
                  </a:cubicBezTo>
                  <a:cubicBezTo>
                    <a:pt x="408940" y="184150"/>
                    <a:pt x="403860" y="180340"/>
                    <a:pt x="403860" y="180340"/>
                  </a:cubicBezTo>
                  <a:cubicBezTo>
                    <a:pt x="403860" y="180340"/>
                    <a:pt x="400050" y="176530"/>
                    <a:pt x="397510" y="173990"/>
                  </a:cubicBezTo>
                  <a:cubicBezTo>
                    <a:pt x="396240" y="171450"/>
                    <a:pt x="392430" y="167640"/>
                    <a:pt x="392430" y="166370"/>
                  </a:cubicBezTo>
                  <a:cubicBezTo>
                    <a:pt x="392430" y="166370"/>
                    <a:pt x="389890" y="161290"/>
                    <a:pt x="388620" y="158750"/>
                  </a:cubicBezTo>
                  <a:cubicBezTo>
                    <a:pt x="387350" y="156210"/>
                    <a:pt x="384810" y="151130"/>
                    <a:pt x="384810" y="151130"/>
                  </a:cubicBezTo>
                  <a:cubicBezTo>
                    <a:pt x="384810" y="151130"/>
                    <a:pt x="383540" y="146050"/>
                    <a:pt x="382270" y="142240"/>
                  </a:cubicBezTo>
                  <a:cubicBezTo>
                    <a:pt x="382270" y="139700"/>
                    <a:pt x="381000" y="134620"/>
                    <a:pt x="381000" y="134620"/>
                  </a:cubicBezTo>
                  <a:cubicBezTo>
                    <a:pt x="381000" y="133350"/>
                    <a:pt x="381000" y="128270"/>
                    <a:pt x="381000" y="125730"/>
                  </a:cubicBezTo>
                  <a:cubicBezTo>
                    <a:pt x="381000" y="121920"/>
                    <a:pt x="381000" y="116840"/>
                    <a:pt x="381000" y="116840"/>
                  </a:cubicBezTo>
                  <a:cubicBezTo>
                    <a:pt x="381000" y="116840"/>
                    <a:pt x="382270" y="110490"/>
                    <a:pt x="383540" y="107950"/>
                  </a:cubicBezTo>
                  <a:cubicBezTo>
                    <a:pt x="384810" y="105410"/>
                    <a:pt x="386080" y="100330"/>
                    <a:pt x="386080" y="99060"/>
                  </a:cubicBezTo>
                  <a:cubicBezTo>
                    <a:pt x="386080" y="99060"/>
                    <a:pt x="388620" y="93980"/>
                    <a:pt x="389890" y="91440"/>
                  </a:cubicBezTo>
                  <a:cubicBezTo>
                    <a:pt x="391160" y="88900"/>
                    <a:pt x="393700" y="83820"/>
                    <a:pt x="393700" y="83820"/>
                  </a:cubicBezTo>
                  <a:cubicBezTo>
                    <a:pt x="394970" y="83820"/>
                    <a:pt x="398780" y="80010"/>
                    <a:pt x="400050" y="77470"/>
                  </a:cubicBezTo>
                  <a:cubicBezTo>
                    <a:pt x="402590" y="76200"/>
                    <a:pt x="406400" y="71120"/>
                    <a:pt x="406400" y="71120"/>
                  </a:cubicBezTo>
                  <a:cubicBezTo>
                    <a:pt x="406400" y="71120"/>
                    <a:pt x="411480" y="68580"/>
                    <a:pt x="414020" y="67310"/>
                  </a:cubicBezTo>
                  <a:cubicBezTo>
                    <a:pt x="416560" y="64770"/>
                    <a:pt x="420370" y="62230"/>
                    <a:pt x="420370" y="62230"/>
                  </a:cubicBezTo>
                  <a:cubicBezTo>
                    <a:pt x="421640" y="62230"/>
                    <a:pt x="426720" y="59690"/>
                    <a:pt x="429260" y="58420"/>
                  </a:cubicBezTo>
                  <a:cubicBezTo>
                    <a:pt x="431800" y="58420"/>
                    <a:pt x="436880" y="55880"/>
                    <a:pt x="436880" y="55880"/>
                  </a:cubicBezTo>
                  <a:cubicBezTo>
                    <a:pt x="438150" y="55880"/>
                    <a:pt x="443230" y="55880"/>
                    <a:pt x="445770" y="55880"/>
                  </a:cubicBezTo>
                  <a:cubicBezTo>
                    <a:pt x="449580" y="54610"/>
                    <a:pt x="454660" y="54610"/>
                    <a:pt x="454660" y="54610"/>
                  </a:cubicBezTo>
                  <a:cubicBezTo>
                    <a:pt x="454660" y="54610"/>
                    <a:pt x="487680" y="58420"/>
                    <a:pt x="499110" y="54610"/>
                  </a:cubicBezTo>
                  <a:cubicBezTo>
                    <a:pt x="509270" y="52070"/>
                    <a:pt x="511810" y="44450"/>
                    <a:pt x="520700" y="38100"/>
                  </a:cubicBezTo>
                  <a:cubicBezTo>
                    <a:pt x="538480" y="29210"/>
                    <a:pt x="568960" y="12700"/>
                    <a:pt x="596900" y="6350"/>
                  </a:cubicBezTo>
                  <a:cubicBezTo>
                    <a:pt x="626110" y="0"/>
                    <a:pt x="656590" y="6350"/>
                    <a:pt x="690880" y="6350"/>
                  </a:cubicBezTo>
                  <a:cubicBezTo>
                    <a:pt x="728980" y="5080"/>
                    <a:pt x="772160" y="6350"/>
                    <a:pt x="814070" y="5080"/>
                  </a:cubicBezTo>
                  <a:cubicBezTo>
                    <a:pt x="855980" y="5080"/>
                    <a:pt x="901700" y="5080"/>
                    <a:pt x="942340" y="5080"/>
                  </a:cubicBezTo>
                  <a:cubicBezTo>
                    <a:pt x="980440" y="5080"/>
                    <a:pt x="1014730" y="5080"/>
                    <a:pt x="1050290" y="5080"/>
                  </a:cubicBezTo>
                  <a:cubicBezTo>
                    <a:pt x="1083310" y="5080"/>
                    <a:pt x="1112520" y="5080"/>
                    <a:pt x="1145540" y="6350"/>
                  </a:cubicBezTo>
                  <a:cubicBezTo>
                    <a:pt x="1182370" y="6350"/>
                    <a:pt x="1219200" y="6350"/>
                    <a:pt x="1257300" y="6350"/>
                  </a:cubicBezTo>
                  <a:cubicBezTo>
                    <a:pt x="1294130" y="6350"/>
                    <a:pt x="1336040" y="6350"/>
                    <a:pt x="1371600" y="6350"/>
                  </a:cubicBezTo>
                  <a:cubicBezTo>
                    <a:pt x="1402080" y="6350"/>
                    <a:pt x="1426210" y="6350"/>
                    <a:pt x="1455420" y="8890"/>
                  </a:cubicBezTo>
                  <a:cubicBezTo>
                    <a:pt x="1487170" y="10160"/>
                    <a:pt x="1518920" y="11430"/>
                    <a:pt x="1551940" y="17780"/>
                  </a:cubicBezTo>
                  <a:cubicBezTo>
                    <a:pt x="1587500" y="25400"/>
                    <a:pt x="1625600" y="44450"/>
                    <a:pt x="1661160" y="52070"/>
                  </a:cubicBezTo>
                  <a:cubicBezTo>
                    <a:pt x="1696720" y="59690"/>
                    <a:pt x="1750060" y="60960"/>
                    <a:pt x="1765300" y="63500"/>
                  </a:cubicBezTo>
                  <a:cubicBezTo>
                    <a:pt x="1769110" y="64770"/>
                    <a:pt x="1769110" y="66040"/>
                    <a:pt x="1772920" y="66040"/>
                  </a:cubicBezTo>
                  <a:cubicBezTo>
                    <a:pt x="1778000" y="67310"/>
                    <a:pt x="1783080" y="66040"/>
                    <a:pt x="1793240" y="66040"/>
                  </a:cubicBezTo>
                  <a:cubicBezTo>
                    <a:pt x="1823720" y="66040"/>
                    <a:pt x="1921510" y="67310"/>
                    <a:pt x="1976120" y="67310"/>
                  </a:cubicBezTo>
                  <a:cubicBezTo>
                    <a:pt x="2021840" y="67310"/>
                    <a:pt x="2065020" y="67310"/>
                    <a:pt x="2100580" y="66040"/>
                  </a:cubicBezTo>
                  <a:cubicBezTo>
                    <a:pt x="2129790" y="66040"/>
                    <a:pt x="2148840" y="60960"/>
                    <a:pt x="2178050" y="63500"/>
                  </a:cubicBezTo>
                  <a:cubicBezTo>
                    <a:pt x="2216150" y="67310"/>
                    <a:pt x="2287270" y="74930"/>
                    <a:pt x="2313940" y="95250"/>
                  </a:cubicBezTo>
                  <a:cubicBezTo>
                    <a:pt x="2330450" y="106680"/>
                    <a:pt x="2327910" y="134620"/>
                    <a:pt x="2343150" y="143510"/>
                  </a:cubicBezTo>
                  <a:cubicBezTo>
                    <a:pt x="2359660" y="153670"/>
                    <a:pt x="2390140" y="137160"/>
                    <a:pt x="2416810" y="146050"/>
                  </a:cubicBezTo>
                  <a:cubicBezTo>
                    <a:pt x="2456180" y="158750"/>
                    <a:pt x="2540000" y="196850"/>
                    <a:pt x="2548890" y="231140"/>
                  </a:cubicBezTo>
                  <a:cubicBezTo>
                    <a:pt x="2556510" y="260350"/>
                    <a:pt x="2518410" y="307340"/>
                    <a:pt x="2493010" y="331470"/>
                  </a:cubicBezTo>
                  <a:cubicBezTo>
                    <a:pt x="2468880" y="354330"/>
                    <a:pt x="2435860" y="361950"/>
                    <a:pt x="2402840" y="374650"/>
                  </a:cubicBezTo>
                  <a:cubicBezTo>
                    <a:pt x="2364740" y="388620"/>
                    <a:pt x="2303780" y="403860"/>
                    <a:pt x="2272030" y="410210"/>
                  </a:cubicBezTo>
                  <a:cubicBezTo>
                    <a:pt x="2254250" y="415290"/>
                    <a:pt x="2232660" y="414020"/>
                    <a:pt x="2230120" y="417830"/>
                  </a:cubicBezTo>
                  <a:cubicBezTo>
                    <a:pt x="2230120" y="419100"/>
                    <a:pt x="2233930" y="421640"/>
                    <a:pt x="2235200" y="424180"/>
                  </a:cubicBezTo>
                  <a:cubicBezTo>
                    <a:pt x="2236470" y="425450"/>
                    <a:pt x="2240280" y="429260"/>
                    <a:pt x="2240280" y="429260"/>
                  </a:cubicBezTo>
                  <a:cubicBezTo>
                    <a:pt x="2240280" y="429260"/>
                    <a:pt x="2241550" y="434340"/>
                    <a:pt x="2242820" y="436880"/>
                  </a:cubicBezTo>
                  <a:cubicBezTo>
                    <a:pt x="2244090" y="439420"/>
                    <a:pt x="2246630" y="443230"/>
                    <a:pt x="2246630" y="443230"/>
                  </a:cubicBezTo>
                  <a:cubicBezTo>
                    <a:pt x="2246630" y="444500"/>
                    <a:pt x="2246630" y="448310"/>
                    <a:pt x="2247900" y="450850"/>
                  </a:cubicBezTo>
                  <a:cubicBezTo>
                    <a:pt x="2247900" y="453390"/>
                    <a:pt x="2249170" y="458470"/>
                    <a:pt x="2249170" y="458470"/>
                  </a:cubicBezTo>
                  <a:cubicBezTo>
                    <a:pt x="2249170" y="458470"/>
                    <a:pt x="2249170" y="463550"/>
                    <a:pt x="2247900" y="466090"/>
                  </a:cubicBezTo>
                  <a:cubicBezTo>
                    <a:pt x="2247900" y="468630"/>
                    <a:pt x="2247900" y="473710"/>
                    <a:pt x="2247900" y="473710"/>
                  </a:cubicBezTo>
                  <a:cubicBezTo>
                    <a:pt x="2247900" y="474980"/>
                    <a:pt x="2246630" y="478790"/>
                    <a:pt x="2245360" y="481330"/>
                  </a:cubicBezTo>
                  <a:cubicBezTo>
                    <a:pt x="2245360" y="483870"/>
                    <a:pt x="2242820" y="488950"/>
                    <a:pt x="2242820" y="488950"/>
                  </a:cubicBezTo>
                  <a:cubicBezTo>
                    <a:pt x="2242820" y="488950"/>
                    <a:pt x="2240280" y="492760"/>
                    <a:pt x="2239010" y="495300"/>
                  </a:cubicBezTo>
                  <a:cubicBezTo>
                    <a:pt x="2237740" y="497840"/>
                    <a:pt x="2235200" y="501650"/>
                    <a:pt x="2235200" y="501650"/>
                  </a:cubicBezTo>
                  <a:cubicBezTo>
                    <a:pt x="2235200" y="501650"/>
                    <a:pt x="2231390" y="505460"/>
                    <a:pt x="2230120" y="508000"/>
                  </a:cubicBezTo>
                  <a:cubicBezTo>
                    <a:pt x="2227580" y="509270"/>
                    <a:pt x="2223770" y="511810"/>
                    <a:pt x="2225040" y="513080"/>
                  </a:cubicBezTo>
                  <a:cubicBezTo>
                    <a:pt x="2225040" y="514350"/>
                    <a:pt x="2231390" y="513080"/>
                    <a:pt x="2237740" y="513080"/>
                  </a:cubicBezTo>
                  <a:cubicBezTo>
                    <a:pt x="2255520" y="513080"/>
                    <a:pt x="2348230" y="514350"/>
                    <a:pt x="2348230" y="514350"/>
                  </a:cubicBezTo>
                  <a:cubicBezTo>
                    <a:pt x="2348230" y="514350"/>
                    <a:pt x="2353310" y="515620"/>
                    <a:pt x="2355850" y="515620"/>
                  </a:cubicBezTo>
                  <a:cubicBezTo>
                    <a:pt x="2358390" y="515620"/>
                    <a:pt x="2362200" y="515620"/>
                    <a:pt x="2362200" y="515620"/>
                  </a:cubicBezTo>
                  <a:cubicBezTo>
                    <a:pt x="2362200" y="515620"/>
                    <a:pt x="2367280" y="518160"/>
                    <a:pt x="2369820" y="518160"/>
                  </a:cubicBezTo>
                  <a:cubicBezTo>
                    <a:pt x="2372360" y="519430"/>
                    <a:pt x="2376170" y="520700"/>
                    <a:pt x="2376170" y="520700"/>
                  </a:cubicBezTo>
                  <a:cubicBezTo>
                    <a:pt x="2376170" y="520700"/>
                    <a:pt x="2379980" y="523240"/>
                    <a:pt x="2382520" y="524510"/>
                  </a:cubicBezTo>
                  <a:cubicBezTo>
                    <a:pt x="2383790" y="525780"/>
                    <a:pt x="2388870" y="528320"/>
                    <a:pt x="2388870" y="528320"/>
                  </a:cubicBezTo>
                  <a:cubicBezTo>
                    <a:pt x="2388870" y="528320"/>
                    <a:pt x="2391410" y="532130"/>
                    <a:pt x="2392680" y="533400"/>
                  </a:cubicBezTo>
                  <a:cubicBezTo>
                    <a:pt x="2395220" y="535940"/>
                    <a:pt x="2397760" y="538480"/>
                    <a:pt x="2397760" y="538480"/>
                  </a:cubicBezTo>
                  <a:cubicBezTo>
                    <a:pt x="2397760" y="538480"/>
                    <a:pt x="2400300" y="543560"/>
                    <a:pt x="2401570" y="544830"/>
                  </a:cubicBezTo>
                  <a:cubicBezTo>
                    <a:pt x="2402840" y="547370"/>
                    <a:pt x="2405380" y="551180"/>
                    <a:pt x="2405380" y="551180"/>
                  </a:cubicBezTo>
                  <a:cubicBezTo>
                    <a:pt x="2405380" y="551180"/>
                    <a:pt x="2406650" y="556260"/>
                    <a:pt x="2407920" y="558800"/>
                  </a:cubicBezTo>
                  <a:cubicBezTo>
                    <a:pt x="2407920" y="560070"/>
                    <a:pt x="2409190" y="565150"/>
                    <a:pt x="2409190" y="565150"/>
                  </a:cubicBezTo>
                  <a:cubicBezTo>
                    <a:pt x="2409190" y="565150"/>
                    <a:pt x="2409190" y="570230"/>
                    <a:pt x="2409190" y="572770"/>
                  </a:cubicBezTo>
                  <a:cubicBezTo>
                    <a:pt x="2409190" y="572770"/>
                    <a:pt x="2409190" y="574040"/>
                    <a:pt x="2409190" y="574040"/>
                  </a:cubicBezTo>
                  <a:cubicBezTo>
                    <a:pt x="2413000" y="577850"/>
                    <a:pt x="2467610" y="574040"/>
                    <a:pt x="2495550" y="580390"/>
                  </a:cubicBezTo>
                  <a:cubicBezTo>
                    <a:pt x="2524760" y="586740"/>
                    <a:pt x="2583180" y="612140"/>
                    <a:pt x="2583180" y="612140"/>
                  </a:cubicBezTo>
                  <a:cubicBezTo>
                    <a:pt x="2583180" y="612140"/>
                    <a:pt x="2588260" y="612140"/>
                    <a:pt x="2590800" y="612140"/>
                  </a:cubicBezTo>
                  <a:cubicBezTo>
                    <a:pt x="2593340" y="612140"/>
                    <a:pt x="2598420" y="612140"/>
                    <a:pt x="2598420" y="612140"/>
                  </a:cubicBezTo>
                  <a:cubicBezTo>
                    <a:pt x="2598420" y="612140"/>
                    <a:pt x="2602230" y="613410"/>
                    <a:pt x="2604770" y="614680"/>
                  </a:cubicBezTo>
                  <a:cubicBezTo>
                    <a:pt x="2607310" y="614680"/>
                    <a:pt x="2612390" y="615950"/>
                    <a:pt x="2612390" y="617220"/>
                  </a:cubicBezTo>
                  <a:cubicBezTo>
                    <a:pt x="2612390" y="617220"/>
                    <a:pt x="2616200" y="618490"/>
                    <a:pt x="2618740" y="619760"/>
                  </a:cubicBezTo>
                  <a:cubicBezTo>
                    <a:pt x="2621280" y="621030"/>
                    <a:pt x="2625090" y="623570"/>
                    <a:pt x="2625090" y="623570"/>
                  </a:cubicBezTo>
                  <a:cubicBezTo>
                    <a:pt x="2625090" y="623570"/>
                    <a:pt x="2628900" y="627380"/>
                    <a:pt x="2630170" y="628650"/>
                  </a:cubicBezTo>
                  <a:cubicBezTo>
                    <a:pt x="2632710" y="631190"/>
                    <a:pt x="2636520" y="633730"/>
                    <a:pt x="2636520" y="633730"/>
                  </a:cubicBezTo>
                  <a:cubicBezTo>
                    <a:pt x="2636520" y="635000"/>
                    <a:pt x="2639060" y="638810"/>
                    <a:pt x="2640330" y="640080"/>
                  </a:cubicBezTo>
                  <a:cubicBezTo>
                    <a:pt x="2641600" y="642620"/>
                    <a:pt x="2644140" y="646430"/>
                    <a:pt x="2644140" y="646430"/>
                  </a:cubicBezTo>
                  <a:cubicBezTo>
                    <a:pt x="2644140" y="646430"/>
                    <a:pt x="2645410" y="651510"/>
                    <a:pt x="2646680" y="654050"/>
                  </a:cubicBezTo>
                  <a:cubicBezTo>
                    <a:pt x="2647950" y="656590"/>
                    <a:pt x="2649220" y="660400"/>
                    <a:pt x="2649220" y="660400"/>
                  </a:cubicBezTo>
                  <a:cubicBezTo>
                    <a:pt x="2649220" y="660400"/>
                    <a:pt x="2649220" y="660400"/>
                    <a:pt x="2649220" y="661670"/>
                  </a:cubicBezTo>
                  <a:cubicBezTo>
                    <a:pt x="2649220" y="661670"/>
                    <a:pt x="2649220" y="665480"/>
                    <a:pt x="2649220" y="668020"/>
                  </a:cubicBezTo>
                  <a:cubicBezTo>
                    <a:pt x="2650490" y="670560"/>
                    <a:pt x="2650490" y="675640"/>
                    <a:pt x="2650490" y="675640"/>
                  </a:cubicBezTo>
                  <a:cubicBezTo>
                    <a:pt x="2650490" y="675640"/>
                    <a:pt x="2649220" y="680720"/>
                    <a:pt x="2649220" y="683260"/>
                  </a:cubicBezTo>
                  <a:cubicBezTo>
                    <a:pt x="2649220" y="685800"/>
                    <a:pt x="2647950" y="690880"/>
                    <a:pt x="2647950" y="690880"/>
                  </a:cubicBezTo>
                  <a:cubicBezTo>
                    <a:pt x="2647950" y="690880"/>
                    <a:pt x="2646680" y="694690"/>
                    <a:pt x="2645410" y="697230"/>
                  </a:cubicBezTo>
                  <a:cubicBezTo>
                    <a:pt x="2644140" y="699770"/>
                    <a:pt x="2642870" y="704850"/>
                    <a:pt x="2642870" y="704850"/>
                  </a:cubicBezTo>
                  <a:cubicBezTo>
                    <a:pt x="2642870" y="704850"/>
                    <a:pt x="2639060" y="708660"/>
                    <a:pt x="2637790" y="709930"/>
                  </a:cubicBezTo>
                  <a:cubicBezTo>
                    <a:pt x="2636520" y="712470"/>
                    <a:pt x="2633980" y="716280"/>
                    <a:pt x="2633980" y="716280"/>
                  </a:cubicBezTo>
                  <a:cubicBezTo>
                    <a:pt x="2633980" y="716280"/>
                    <a:pt x="2630170" y="720090"/>
                    <a:pt x="2627630" y="721360"/>
                  </a:cubicBezTo>
                  <a:cubicBezTo>
                    <a:pt x="2626360" y="722630"/>
                    <a:pt x="2622550" y="726440"/>
                    <a:pt x="2622550" y="726440"/>
                  </a:cubicBezTo>
                  <a:cubicBezTo>
                    <a:pt x="2621280" y="726440"/>
                    <a:pt x="2617470" y="727710"/>
                    <a:pt x="2614930" y="728980"/>
                  </a:cubicBezTo>
                  <a:cubicBezTo>
                    <a:pt x="2612390" y="730250"/>
                    <a:pt x="2608580" y="732790"/>
                    <a:pt x="2608580" y="732790"/>
                  </a:cubicBezTo>
                  <a:cubicBezTo>
                    <a:pt x="2608580" y="732790"/>
                    <a:pt x="2603500" y="734060"/>
                    <a:pt x="2600960" y="734060"/>
                  </a:cubicBezTo>
                  <a:cubicBezTo>
                    <a:pt x="2598420" y="734060"/>
                    <a:pt x="2594610" y="734060"/>
                    <a:pt x="2593340" y="735330"/>
                  </a:cubicBezTo>
                  <a:cubicBezTo>
                    <a:pt x="2593340" y="737870"/>
                    <a:pt x="2602230" y="742950"/>
                    <a:pt x="2600960" y="746760"/>
                  </a:cubicBezTo>
                  <a:cubicBezTo>
                    <a:pt x="2597150" y="755650"/>
                    <a:pt x="2503170" y="764540"/>
                    <a:pt x="2491740" y="765810"/>
                  </a:cubicBezTo>
                  <a:cubicBezTo>
                    <a:pt x="2490470" y="765810"/>
                    <a:pt x="2489200" y="765810"/>
                    <a:pt x="2487930" y="767080"/>
                  </a:cubicBezTo>
                  <a:cubicBezTo>
                    <a:pt x="2486660" y="767080"/>
                    <a:pt x="2485390" y="770890"/>
                    <a:pt x="2485390" y="772160"/>
                  </a:cubicBezTo>
                  <a:cubicBezTo>
                    <a:pt x="2485390" y="772160"/>
                    <a:pt x="2481580" y="775970"/>
                    <a:pt x="2480310" y="777240"/>
                  </a:cubicBezTo>
                  <a:cubicBezTo>
                    <a:pt x="2479040" y="779780"/>
                    <a:pt x="2475230" y="782320"/>
                    <a:pt x="2475230" y="783590"/>
                  </a:cubicBezTo>
                  <a:cubicBezTo>
                    <a:pt x="2475230" y="783590"/>
                    <a:pt x="2471420" y="786130"/>
                    <a:pt x="2468880" y="787400"/>
                  </a:cubicBezTo>
                  <a:cubicBezTo>
                    <a:pt x="2466340" y="788670"/>
                    <a:pt x="2462530" y="791210"/>
                    <a:pt x="2462530" y="791210"/>
                  </a:cubicBezTo>
                  <a:cubicBezTo>
                    <a:pt x="2462530" y="791210"/>
                    <a:pt x="2457450" y="793750"/>
                    <a:pt x="2454910" y="793750"/>
                  </a:cubicBezTo>
                  <a:cubicBezTo>
                    <a:pt x="2452370" y="795020"/>
                    <a:pt x="2448560" y="797560"/>
                    <a:pt x="2448560" y="797560"/>
                  </a:cubicBezTo>
                  <a:cubicBezTo>
                    <a:pt x="2448560" y="797560"/>
                    <a:pt x="2443480" y="797560"/>
                    <a:pt x="2440940" y="797560"/>
                  </a:cubicBezTo>
                  <a:cubicBezTo>
                    <a:pt x="2438400" y="798830"/>
                    <a:pt x="2433320" y="798830"/>
                    <a:pt x="2433320" y="798830"/>
                  </a:cubicBezTo>
                  <a:cubicBezTo>
                    <a:pt x="2433320" y="798830"/>
                    <a:pt x="2366010" y="800100"/>
                    <a:pt x="2332990" y="801370"/>
                  </a:cubicBezTo>
                  <a:cubicBezTo>
                    <a:pt x="2301240" y="801370"/>
                    <a:pt x="2274570" y="798830"/>
                    <a:pt x="2239010" y="801370"/>
                  </a:cubicBezTo>
                  <a:cubicBezTo>
                    <a:pt x="2194560" y="805180"/>
                    <a:pt x="2147570" y="817880"/>
                    <a:pt x="2086610" y="828040"/>
                  </a:cubicBezTo>
                  <a:cubicBezTo>
                    <a:pt x="1997710" y="842010"/>
                    <a:pt x="1861820" y="868680"/>
                    <a:pt x="1757680" y="876300"/>
                  </a:cubicBezTo>
                  <a:cubicBezTo>
                    <a:pt x="1667510" y="882650"/>
                    <a:pt x="1582420" y="876300"/>
                    <a:pt x="1498600" y="876300"/>
                  </a:cubicBezTo>
                  <a:cubicBezTo>
                    <a:pt x="1421130" y="876300"/>
                    <a:pt x="1334770" y="881380"/>
                    <a:pt x="1272540" y="875030"/>
                  </a:cubicBezTo>
                  <a:cubicBezTo>
                    <a:pt x="1228090" y="871220"/>
                    <a:pt x="1182370" y="847090"/>
                    <a:pt x="1158240" y="854710"/>
                  </a:cubicBezTo>
                  <a:cubicBezTo>
                    <a:pt x="1143000" y="859790"/>
                    <a:pt x="1143000" y="876300"/>
                    <a:pt x="1129030" y="883920"/>
                  </a:cubicBezTo>
                  <a:cubicBezTo>
                    <a:pt x="1102360" y="895350"/>
                    <a:pt x="1043940" y="901700"/>
                    <a:pt x="1003300" y="899160"/>
                  </a:cubicBezTo>
                  <a:cubicBezTo>
                    <a:pt x="962660" y="896620"/>
                    <a:pt x="918210" y="880110"/>
                    <a:pt x="882650" y="868680"/>
                  </a:cubicBezTo>
                  <a:cubicBezTo>
                    <a:pt x="854710" y="859790"/>
                    <a:pt x="831850" y="842010"/>
                    <a:pt x="807720" y="838200"/>
                  </a:cubicBezTo>
                  <a:cubicBezTo>
                    <a:pt x="787400" y="834390"/>
                    <a:pt x="755650" y="842010"/>
                    <a:pt x="748030" y="840740"/>
                  </a:cubicBezTo>
                  <a:cubicBezTo>
                    <a:pt x="746760" y="839470"/>
                    <a:pt x="746760" y="839470"/>
                    <a:pt x="745490" y="839470"/>
                  </a:cubicBezTo>
                  <a:cubicBezTo>
                    <a:pt x="735330" y="839470"/>
                    <a:pt x="698500" y="869950"/>
                    <a:pt x="666750" y="876300"/>
                  </a:cubicBezTo>
                  <a:cubicBezTo>
                    <a:pt x="624840" y="885190"/>
                    <a:pt x="562610" y="876300"/>
                    <a:pt x="511810" y="872490"/>
                  </a:cubicBezTo>
                  <a:cubicBezTo>
                    <a:pt x="462280" y="867410"/>
                    <a:pt x="379730" y="854710"/>
                    <a:pt x="365760" y="849630"/>
                  </a:cubicBezTo>
                  <a:cubicBezTo>
                    <a:pt x="363220" y="848360"/>
                    <a:pt x="364490" y="847090"/>
                    <a:pt x="361950" y="847090"/>
                  </a:cubicBezTo>
                  <a:cubicBezTo>
                    <a:pt x="355600" y="847090"/>
                    <a:pt x="337820" y="862330"/>
                    <a:pt x="320040" y="869950"/>
                  </a:cubicBezTo>
                  <a:cubicBezTo>
                    <a:pt x="294640" y="881380"/>
                    <a:pt x="256540" y="894080"/>
                    <a:pt x="224790" y="904240"/>
                  </a:cubicBezTo>
                  <a:cubicBezTo>
                    <a:pt x="193040" y="913130"/>
                    <a:pt x="162560" y="930910"/>
                    <a:pt x="130810" y="927100"/>
                  </a:cubicBezTo>
                  <a:cubicBezTo>
                    <a:pt x="93980" y="923290"/>
                    <a:pt x="39370" y="897890"/>
                    <a:pt x="19050" y="871220"/>
                  </a:cubicBezTo>
                  <a:cubicBezTo>
                    <a:pt x="1270" y="848360"/>
                    <a:pt x="0" y="787400"/>
                    <a:pt x="0" y="787400"/>
                  </a:cubicBezTo>
                  <a:moveTo>
                    <a:pt x="568960" y="740410"/>
                  </a:moveTo>
                  <a:cubicBezTo>
                    <a:pt x="607060" y="737870"/>
                    <a:pt x="595630" y="718820"/>
                    <a:pt x="595630" y="716280"/>
                  </a:cubicBezTo>
                  <a:cubicBezTo>
                    <a:pt x="595630" y="716280"/>
                    <a:pt x="596900" y="716280"/>
                    <a:pt x="596900" y="716280"/>
                  </a:cubicBezTo>
                  <a:cubicBezTo>
                    <a:pt x="596900" y="715010"/>
                    <a:pt x="594360" y="713740"/>
                    <a:pt x="593090" y="713740"/>
                  </a:cubicBezTo>
                  <a:cubicBezTo>
                    <a:pt x="588010" y="713740"/>
                    <a:pt x="568960" y="740410"/>
                    <a:pt x="568960" y="740410"/>
                  </a:cubicBezTo>
                  <a:moveTo>
                    <a:pt x="600710" y="207010"/>
                  </a:moveTo>
                  <a:cubicBezTo>
                    <a:pt x="608330" y="213360"/>
                    <a:pt x="613410" y="217170"/>
                    <a:pt x="614680" y="217170"/>
                  </a:cubicBezTo>
                  <a:cubicBezTo>
                    <a:pt x="614680" y="217170"/>
                    <a:pt x="618490" y="222250"/>
                    <a:pt x="619760" y="224790"/>
                  </a:cubicBezTo>
                  <a:cubicBezTo>
                    <a:pt x="622300" y="227330"/>
                    <a:pt x="626110" y="232410"/>
                    <a:pt x="626110" y="232410"/>
                  </a:cubicBezTo>
                  <a:cubicBezTo>
                    <a:pt x="626110" y="233680"/>
                    <a:pt x="627380" y="240030"/>
                    <a:pt x="629920" y="241300"/>
                  </a:cubicBezTo>
                  <a:cubicBezTo>
                    <a:pt x="640080" y="246380"/>
                    <a:pt x="681990" y="232410"/>
                    <a:pt x="699770" y="233680"/>
                  </a:cubicBezTo>
                  <a:cubicBezTo>
                    <a:pt x="712470" y="233680"/>
                    <a:pt x="723900" y="241300"/>
                    <a:pt x="730250" y="240030"/>
                  </a:cubicBezTo>
                  <a:cubicBezTo>
                    <a:pt x="734060" y="240030"/>
                    <a:pt x="739140" y="236220"/>
                    <a:pt x="739140" y="234950"/>
                  </a:cubicBezTo>
                  <a:cubicBezTo>
                    <a:pt x="739140" y="234950"/>
                    <a:pt x="732790" y="236220"/>
                    <a:pt x="726440" y="236220"/>
                  </a:cubicBezTo>
                  <a:cubicBezTo>
                    <a:pt x="711200" y="233680"/>
                    <a:pt x="661670" y="214630"/>
                    <a:pt x="637540" y="209550"/>
                  </a:cubicBezTo>
                  <a:cubicBezTo>
                    <a:pt x="623570" y="207010"/>
                    <a:pt x="600710" y="207010"/>
                    <a:pt x="600710" y="207010"/>
                  </a:cubicBezTo>
                  <a:moveTo>
                    <a:pt x="1436370" y="574040"/>
                  </a:moveTo>
                  <a:cubicBezTo>
                    <a:pt x="1503680" y="570230"/>
                    <a:pt x="1512570" y="568960"/>
                    <a:pt x="1512570" y="567690"/>
                  </a:cubicBezTo>
                  <a:cubicBezTo>
                    <a:pt x="1512570" y="566420"/>
                    <a:pt x="1498600" y="562610"/>
                    <a:pt x="1489710" y="561340"/>
                  </a:cubicBezTo>
                  <a:cubicBezTo>
                    <a:pt x="1479550" y="560070"/>
                    <a:pt x="1466850" y="558800"/>
                    <a:pt x="1456690" y="561340"/>
                  </a:cubicBezTo>
                  <a:cubicBezTo>
                    <a:pt x="1449070" y="563880"/>
                    <a:pt x="1436370" y="574040"/>
                    <a:pt x="1436370" y="574040"/>
                  </a:cubicBezTo>
                  <a:moveTo>
                    <a:pt x="1587500" y="351790"/>
                  </a:moveTo>
                  <a:cubicBezTo>
                    <a:pt x="1591310" y="350520"/>
                    <a:pt x="1590040" y="350520"/>
                    <a:pt x="1588770" y="350520"/>
                  </a:cubicBezTo>
                  <a:cubicBezTo>
                    <a:pt x="1588770" y="350520"/>
                    <a:pt x="1587500" y="351790"/>
                    <a:pt x="1587500" y="351790"/>
                  </a:cubicBezTo>
                  <a:moveTo>
                    <a:pt x="1888490" y="361950"/>
                  </a:moveTo>
                  <a:cubicBezTo>
                    <a:pt x="2051050" y="321310"/>
                    <a:pt x="2044700" y="320040"/>
                    <a:pt x="2043430" y="320040"/>
                  </a:cubicBezTo>
                  <a:cubicBezTo>
                    <a:pt x="2042160" y="320040"/>
                    <a:pt x="2042160" y="318770"/>
                    <a:pt x="2042160" y="318770"/>
                  </a:cubicBezTo>
                  <a:cubicBezTo>
                    <a:pt x="2037080" y="318770"/>
                    <a:pt x="1950720" y="340360"/>
                    <a:pt x="1924050" y="349250"/>
                  </a:cubicBezTo>
                  <a:cubicBezTo>
                    <a:pt x="1907540" y="354330"/>
                    <a:pt x="1888490" y="361950"/>
                    <a:pt x="1888490" y="361950"/>
                  </a:cubicBezTo>
                  <a:moveTo>
                    <a:pt x="2115820" y="309880"/>
                  </a:moveTo>
                  <a:cubicBezTo>
                    <a:pt x="2118360" y="309880"/>
                    <a:pt x="2117090" y="309880"/>
                    <a:pt x="2117090" y="309880"/>
                  </a:cubicBezTo>
                  <a:cubicBezTo>
                    <a:pt x="2115820" y="309880"/>
                    <a:pt x="2115820" y="309880"/>
                    <a:pt x="2115820" y="3098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1532573" y="759143"/>
            <a:ext cx="1673542" cy="584835"/>
            <a:chOff x="0" y="0"/>
            <a:chExt cx="2231390" cy="77978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34290" y="48260"/>
              <a:ext cx="2148840" cy="685800"/>
            </a:xfrm>
            <a:custGeom>
              <a:avLst/>
              <a:gdLst/>
              <a:ahLst/>
              <a:cxnLst/>
              <a:rect r="r" b="b" t="t" l="l"/>
              <a:pathLst>
                <a:path h="685800" w="2148840">
                  <a:moveTo>
                    <a:pt x="393700" y="515620"/>
                  </a:moveTo>
                  <a:cubicBezTo>
                    <a:pt x="167640" y="546100"/>
                    <a:pt x="113030" y="524510"/>
                    <a:pt x="114300" y="516890"/>
                  </a:cubicBezTo>
                  <a:cubicBezTo>
                    <a:pt x="116840" y="502920"/>
                    <a:pt x="323850" y="514350"/>
                    <a:pt x="416560" y="508000"/>
                  </a:cubicBezTo>
                  <a:cubicBezTo>
                    <a:pt x="497840" y="501650"/>
                    <a:pt x="544830" y="494030"/>
                    <a:pt x="643890" y="478790"/>
                  </a:cubicBezTo>
                  <a:cubicBezTo>
                    <a:pt x="838200" y="449580"/>
                    <a:pt x="1266190" y="363220"/>
                    <a:pt x="1501140" y="332740"/>
                  </a:cubicBezTo>
                  <a:cubicBezTo>
                    <a:pt x="1663700" y="311150"/>
                    <a:pt x="1837690" y="314960"/>
                    <a:pt x="1915160" y="295910"/>
                  </a:cubicBezTo>
                  <a:cubicBezTo>
                    <a:pt x="1948180" y="288290"/>
                    <a:pt x="1962150" y="269240"/>
                    <a:pt x="1982470" y="269240"/>
                  </a:cubicBezTo>
                  <a:cubicBezTo>
                    <a:pt x="1998980" y="267970"/>
                    <a:pt x="2016760" y="275590"/>
                    <a:pt x="2028190" y="285750"/>
                  </a:cubicBezTo>
                  <a:cubicBezTo>
                    <a:pt x="2039620" y="294640"/>
                    <a:pt x="2048510" y="313690"/>
                    <a:pt x="2051050" y="327660"/>
                  </a:cubicBezTo>
                  <a:cubicBezTo>
                    <a:pt x="2053590" y="339090"/>
                    <a:pt x="2052320" y="349250"/>
                    <a:pt x="2047240" y="359410"/>
                  </a:cubicBezTo>
                  <a:cubicBezTo>
                    <a:pt x="2042160" y="372110"/>
                    <a:pt x="2037080" y="387350"/>
                    <a:pt x="2015490" y="396240"/>
                  </a:cubicBezTo>
                  <a:cubicBezTo>
                    <a:pt x="1935480" y="433070"/>
                    <a:pt x="1414780" y="438150"/>
                    <a:pt x="1313180" y="383540"/>
                  </a:cubicBezTo>
                  <a:cubicBezTo>
                    <a:pt x="1275080" y="363220"/>
                    <a:pt x="1258570" y="331470"/>
                    <a:pt x="1254760" y="299720"/>
                  </a:cubicBezTo>
                  <a:cubicBezTo>
                    <a:pt x="1250950" y="262890"/>
                    <a:pt x="1282700" y="212090"/>
                    <a:pt x="1305560" y="176530"/>
                  </a:cubicBezTo>
                  <a:cubicBezTo>
                    <a:pt x="1327150" y="142240"/>
                    <a:pt x="1357630" y="114300"/>
                    <a:pt x="1385570" y="90170"/>
                  </a:cubicBezTo>
                  <a:cubicBezTo>
                    <a:pt x="1409700" y="69850"/>
                    <a:pt x="1431290" y="53340"/>
                    <a:pt x="1463040" y="39370"/>
                  </a:cubicBezTo>
                  <a:cubicBezTo>
                    <a:pt x="1503680" y="21590"/>
                    <a:pt x="1562100" y="5080"/>
                    <a:pt x="1614170" y="2540"/>
                  </a:cubicBezTo>
                  <a:cubicBezTo>
                    <a:pt x="1670050" y="0"/>
                    <a:pt x="1729740" y="7620"/>
                    <a:pt x="1786890" y="24130"/>
                  </a:cubicBezTo>
                  <a:cubicBezTo>
                    <a:pt x="1846580" y="41910"/>
                    <a:pt x="1912620" y="92710"/>
                    <a:pt x="1967230" y="109220"/>
                  </a:cubicBezTo>
                  <a:cubicBezTo>
                    <a:pt x="2006600" y="121920"/>
                    <a:pt x="2071370" y="118110"/>
                    <a:pt x="2076450" y="128270"/>
                  </a:cubicBezTo>
                  <a:cubicBezTo>
                    <a:pt x="2077720" y="132080"/>
                    <a:pt x="2068830" y="137160"/>
                    <a:pt x="2071370" y="139700"/>
                  </a:cubicBezTo>
                  <a:cubicBezTo>
                    <a:pt x="2073910" y="146050"/>
                    <a:pt x="2096770" y="143510"/>
                    <a:pt x="2108200" y="151130"/>
                  </a:cubicBezTo>
                  <a:cubicBezTo>
                    <a:pt x="2120900" y="160020"/>
                    <a:pt x="2138680" y="177800"/>
                    <a:pt x="2142490" y="195580"/>
                  </a:cubicBezTo>
                  <a:cubicBezTo>
                    <a:pt x="2148840" y="215900"/>
                    <a:pt x="2142490" y="251460"/>
                    <a:pt x="2129790" y="269240"/>
                  </a:cubicBezTo>
                  <a:cubicBezTo>
                    <a:pt x="2119630" y="284480"/>
                    <a:pt x="2101850" y="292100"/>
                    <a:pt x="2081530" y="299720"/>
                  </a:cubicBezTo>
                  <a:cubicBezTo>
                    <a:pt x="2053590" y="308610"/>
                    <a:pt x="2025650" y="308610"/>
                    <a:pt x="1978660" y="314960"/>
                  </a:cubicBezTo>
                  <a:cubicBezTo>
                    <a:pt x="1878330" y="326390"/>
                    <a:pt x="1616710" y="375920"/>
                    <a:pt x="1507490" y="355600"/>
                  </a:cubicBezTo>
                  <a:cubicBezTo>
                    <a:pt x="1445260" y="344170"/>
                    <a:pt x="1391920" y="317500"/>
                    <a:pt x="1369060" y="287020"/>
                  </a:cubicBezTo>
                  <a:cubicBezTo>
                    <a:pt x="1353820" y="266700"/>
                    <a:pt x="1348740" y="236220"/>
                    <a:pt x="1355090" y="215900"/>
                  </a:cubicBezTo>
                  <a:cubicBezTo>
                    <a:pt x="1361440" y="194310"/>
                    <a:pt x="1386840" y="170180"/>
                    <a:pt x="1407160" y="163830"/>
                  </a:cubicBezTo>
                  <a:cubicBezTo>
                    <a:pt x="1427480" y="157480"/>
                    <a:pt x="1461770" y="166370"/>
                    <a:pt x="1478280" y="177800"/>
                  </a:cubicBezTo>
                  <a:cubicBezTo>
                    <a:pt x="1492250" y="186690"/>
                    <a:pt x="1502410" y="204470"/>
                    <a:pt x="1506220" y="219710"/>
                  </a:cubicBezTo>
                  <a:cubicBezTo>
                    <a:pt x="1510030" y="234950"/>
                    <a:pt x="1510030" y="254000"/>
                    <a:pt x="1501140" y="269240"/>
                  </a:cubicBezTo>
                  <a:cubicBezTo>
                    <a:pt x="1492250" y="287020"/>
                    <a:pt x="1465580" y="311150"/>
                    <a:pt x="1445260" y="314960"/>
                  </a:cubicBezTo>
                  <a:cubicBezTo>
                    <a:pt x="1423670" y="318770"/>
                    <a:pt x="1390650" y="306070"/>
                    <a:pt x="1375410" y="293370"/>
                  </a:cubicBezTo>
                  <a:cubicBezTo>
                    <a:pt x="1362710" y="283210"/>
                    <a:pt x="1355090" y="264160"/>
                    <a:pt x="1352550" y="248920"/>
                  </a:cubicBezTo>
                  <a:cubicBezTo>
                    <a:pt x="1350010" y="233680"/>
                    <a:pt x="1353820" y="213360"/>
                    <a:pt x="1361440" y="199390"/>
                  </a:cubicBezTo>
                  <a:cubicBezTo>
                    <a:pt x="1370330" y="186690"/>
                    <a:pt x="1384300" y="172720"/>
                    <a:pt x="1399540" y="166370"/>
                  </a:cubicBezTo>
                  <a:cubicBezTo>
                    <a:pt x="1413510" y="160020"/>
                    <a:pt x="1432560" y="157480"/>
                    <a:pt x="1449070" y="162560"/>
                  </a:cubicBezTo>
                  <a:cubicBezTo>
                    <a:pt x="1468120" y="167640"/>
                    <a:pt x="1482090" y="194310"/>
                    <a:pt x="1504950" y="200660"/>
                  </a:cubicBezTo>
                  <a:cubicBezTo>
                    <a:pt x="1534160" y="209550"/>
                    <a:pt x="1563370" y="203200"/>
                    <a:pt x="1610360" y="199390"/>
                  </a:cubicBezTo>
                  <a:cubicBezTo>
                    <a:pt x="1713230" y="193040"/>
                    <a:pt x="2024380" y="129540"/>
                    <a:pt x="2090420" y="143510"/>
                  </a:cubicBezTo>
                  <a:cubicBezTo>
                    <a:pt x="2108200" y="147320"/>
                    <a:pt x="2114550" y="152400"/>
                    <a:pt x="2123440" y="162560"/>
                  </a:cubicBezTo>
                  <a:cubicBezTo>
                    <a:pt x="2133600" y="175260"/>
                    <a:pt x="2145030" y="196850"/>
                    <a:pt x="2146300" y="214630"/>
                  </a:cubicBezTo>
                  <a:cubicBezTo>
                    <a:pt x="2147570" y="232410"/>
                    <a:pt x="2141220" y="255270"/>
                    <a:pt x="2129790" y="269240"/>
                  </a:cubicBezTo>
                  <a:cubicBezTo>
                    <a:pt x="2119630" y="283210"/>
                    <a:pt x="2104390" y="295910"/>
                    <a:pt x="2081530" y="299720"/>
                  </a:cubicBezTo>
                  <a:cubicBezTo>
                    <a:pt x="2038350" y="304800"/>
                    <a:pt x="1948180" y="265430"/>
                    <a:pt x="1882140" y="242570"/>
                  </a:cubicBezTo>
                  <a:cubicBezTo>
                    <a:pt x="1814830" y="218440"/>
                    <a:pt x="1736090" y="166370"/>
                    <a:pt x="1678940" y="157480"/>
                  </a:cubicBezTo>
                  <a:cubicBezTo>
                    <a:pt x="1640840" y="151130"/>
                    <a:pt x="1616710" y="153670"/>
                    <a:pt x="1579880" y="163830"/>
                  </a:cubicBezTo>
                  <a:cubicBezTo>
                    <a:pt x="1532890" y="176530"/>
                    <a:pt x="1416050" y="227330"/>
                    <a:pt x="1419860" y="243840"/>
                  </a:cubicBezTo>
                  <a:cubicBezTo>
                    <a:pt x="1426210" y="267970"/>
                    <a:pt x="1710690" y="242570"/>
                    <a:pt x="1819910" y="250190"/>
                  </a:cubicBezTo>
                  <a:cubicBezTo>
                    <a:pt x="1896110" y="256540"/>
                    <a:pt x="1978660" y="257810"/>
                    <a:pt x="2014220" y="275590"/>
                  </a:cubicBezTo>
                  <a:cubicBezTo>
                    <a:pt x="2032000" y="285750"/>
                    <a:pt x="2042160" y="297180"/>
                    <a:pt x="2047240" y="311150"/>
                  </a:cubicBezTo>
                  <a:cubicBezTo>
                    <a:pt x="2052320" y="328930"/>
                    <a:pt x="2047240" y="359410"/>
                    <a:pt x="2039620" y="374650"/>
                  </a:cubicBezTo>
                  <a:cubicBezTo>
                    <a:pt x="2034540" y="384810"/>
                    <a:pt x="2028190" y="389890"/>
                    <a:pt x="2015490" y="396240"/>
                  </a:cubicBezTo>
                  <a:cubicBezTo>
                    <a:pt x="1995170" y="408940"/>
                    <a:pt x="1963420" y="417830"/>
                    <a:pt x="1918970" y="426720"/>
                  </a:cubicBezTo>
                  <a:cubicBezTo>
                    <a:pt x="1832610" y="441960"/>
                    <a:pt x="1692910" y="431800"/>
                    <a:pt x="1525270" y="452120"/>
                  </a:cubicBezTo>
                  <a:cubicBezTo>
                    <a:pt x="1225550" y="490220"/>
                    <a:pt x="495300" y="666750"/>
                    <a:pt x="278130" y="679450"/>
                  </a:cubicBezTo>
                  <a:cubicBezTo>
                    <a:pt x="201930" y="684530"/>
                    <a:pt x="168910" y="685800"/>
                    <a:pt x="123190" y="671830"/>
                  </a:cubicBezTo>
                  <a:cubicBezTo>
                    <a:pt x="82550" y="659130"/>
                    <a:pt x="33020" y="638810"/>
                    <a:pt x="16510" y="605790"/>
                  </a:cubicBezTo>
                  <a:cubicBezTo>
                    <a:pt x="0" y="567690"/>
                    <a:pt x="12700" y="481330"/>
                    <a:pt x="41910" y="447040"/>
                  </a:cubicBezTo>
                  <a:cubicBezTo>
                    <a:pt x="69850" y="412750"/>
                    <a:pt x="133350" y="411480"/>
                    <a:pt x="186690" y="398780"/>
                  </a:cubicBezTo>
                  <a:cubicBezTo>
                    <a:pt x="248920" y="383540"/>
                    <a:pt x="350520" y="356870"/>
                    <a:pt x="393700" y="365760"/>
                  </a:cubicBezTo>
                  <a:cubicBezTo>
                    <a:pt x="415290" y="370840"/>
                    <a:pt x="427990" y="384810"/>
                    <a:pt x="438150" y="397510"/>
                  </a:cubicBezTo>
                  <a:cubicBezTo>
                    <a:pt x="445770" y="407670"/>
                    <a:pt x="450850" y="419100"/>
                    <a:pt x="450850" y="431800"/>
                  </a:cubicBezTo>
                  <a:cubicBezTo>
                    <a:pt x="452120" y="447040"/>
                    <a:pt x="448310" y="471170"/>
                    <a:pt x="438150" y="485140"/>
                  </a:cubicBezTo>
                  <a:cubicBezTo>
                    <a:pt x="429260" y="499110"/>
                    <a:pt x="393700" y="515620"/>
                    <a:pt x="393700" y="5156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9684068" y="787718"/>
            <a:ext cx="4145280" cy="912495"/>
            <a:chOff x="0" y="0"/>
            <a:chExt cx="5527040" cy="121666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46990" y="48260"/>
              <a:ext cx="5427980" cy="1131570"/>
            </a:xfrm>
            <a:custGeom>
              <a:avLst/>
              <a:gdLst/>
              <a:ahLst/>
              <a:cxnLst/>
              <a:rect r="r" b="b" t="t" l="l"/>
              <a:pathLst>
                <a:path h="1131570" w="5427980">
                  <a:moveTo>
                    <a:pt x="5355590" y="795020"/>
                  </a:moveTo>
                  <a:cubicBezTo>
                    <a:pt x="4217670" y="742950"/>
                    <a:pt x="3873500" y="720090"/>
                    <a:pt x="3522980" y="749300"/>
                  </a:cubicBezTo>
                  <a:cubicBezTo>
                    <a:pt x="3139440" y="782320"/>
                    <a:pt x="2670810" y="890270"/>
                    <a:pt x="2327910" y="955040"/>
                  </a:cubicBezTo>
                  <a:cubicBezTo>
                    <a:pt x="2066290" y="1004570"/>
                    <a:pt x="1835150" y="1073150"/>
                    <a:pt x="1639570" y="1098550"/>
                  </a:cubicBezTo>
                  <a:cubicBezTo>
                    <a:pt x="1494790" y="1116330"/>
                    <a:pt x="1329690" y="1131570"/>
                    <a:pt x="1261110" y="1117600"/>
                  </a:cubicBezTo>
                  <a:cubicBezTo>
                    <a:pt x="1234440" y="1111250"/>
                    <a:pt x="1217930" y="1101090"/>
                    <a:pt x="1207770" y="1089660"/>
                  </a:cubicBezTo>
                  <a:cubicBezTo>
                    <a:pt x="1200150" y="1082040"/>
                    <a:pt x="1196340" y="1071880"/>
                    <a:pt x="1195070" y="1060450"/>
                  </a:cubicBezTo>
                  <a:cubicBezTo>
                    <a:pt x="1195070" y="1047750"/>
                    <a:pt x="1198880" y="1027430"/>
                    <a:pt x="1206500" y="1016000"/>
                  </a:cubicBezTo>
                  <a:cubicBezTo>
                    <a:pt x="1211580" y="1005840"/>
                    <a:pt x="1216660" y="1002030"/>
                    <a:pt x="1229360" y="994410"/>
                  </a:cubicBezTo>
                  <a:cubicBezTo>
                    <a:pt x="1253490" y="979170"/>
                    <a:pt x="1313180" y="961390"/>
                    <a:pt x="1361440" y="947420"/>
                  </a:cubicBezTo>
                  <a:cubicBezTo>
                    <a:pt x="1418590" y="932180"/>
                    <a:pt x="1469390" y="919480"/>
                    <a:pt x="1551940" y="911860"/>
                  </a:cubicBezTo>
                  <a:cubicBezTo>
                    <a:pt x="1703070" y="895350"/>
                    <a:pt x="2080260" y="910590"/>
                    <a:pt x="2200910" y="897890"/>
                  </a:cubicBezTo>
                  <a:cubicBezTo>
                    <a:pt x="2249170" y="892810"/>
                    <a:pt x="2266950" y="887730"/>
                    <a:pt x="2299970" y="877570"/>
                  </a:cubicBezTo>
                  <a:cubicBezTo>
                    <a:pt x="2334260" y="866140"/>
                    <a:pt x="2369820" y="847090"/>
                    <a:pt x="2402840" y="828040"/>
                  </a:cubicBezTo>
                  <a:cubicBezTo>
                    <a:pt x="2433320" y="810260"/>
                    <a:pt x="2458720" y="781050"/>
                    <a:pt x="2489200" y="764540"/>
                  </a:cubicBezTo>
                  <a:cubicBezTo>
                    <a:pt x="2520950" y="746760"/>
                    <a:pt x="2594610" y="737870"/>
                    <a:pt x="2592070" y="726440"/>
                  </a:cubicBezTo>
                  <a:cubicBezTo>
                    <a:pt x="2586990" y="685800"/>
                    <a:pt x="1694180" y="650240"/>
                    <a:pt x="1343660" y="633730"/>
                  </a:cubicBezTo>
                  <a:cubicBezTo>
                    <a:pt x="1089660" y="623570"/>
                    <a:pt x="850900" y="613410"/>
                    <a:pt x="685800" y="624840"/>
                  </a:cubicBezTo>
                  <a:cubicBezTo>
                    <a:pt x="585470" y="631190"/>
                    <a:pt x="444500" y="643890"/>
                    <a:pt x="443230" y="657860"/>
                  </a:cubicBezTo>
                  <a:cubicBezTo>
                    <a:pt x="443230" y="669290"/>
                    <a:pt x="529590" y="697230"/>
                    <a:pt x="566420" y="694690"/>
                  </a:cubicBezTo>
                  <a:cubicBezTo>
                    <a:pt x="599440" y="692150"/>
                    <a:pt x="628650" y="670560"/>
                    <a:pt x="656590" y="652780"/>
                  </a:cubicBezTo>
                  <a:cubicBezTo>
                    <a:pt x="684530" y="633730"/>
                    <a:pt x="727710" y="612140"/>
                    <a:pt x="731520" y="581660"/>
                  </a:cubicBezTo>
                  <a:cubicBezTo>
                    <a:pt x="735330" y="538480"/>
                    <a:pt x="666750" y="458470"/>
                    <a:pt x="615950" y="411480"/>
                  </a:cubicBezTo>
                  <a:cubicBezTo>
                    <a:pt x="560070" y="359410"/>
                    <a:pt x="485140" y="312420"/>
                    <a:pt x="401320" y="288290"/>
                  </a:cubicBezTo>
                  <a:cubicBezTo>
                    <a:pt x="304800" y="260350"/>
                    <a:pt x="121920" y="295910"/>
                    <a:pt x="63500" y="276860"/>
                  </a:cubicBezTo>
                  <a:cubicBezTo>
                    <a:pt x="39370" y="269240"/>
                    <a:pt x="26670" y="259080"/>
                    <a:pt x="16510" y="245110"/>
                  </a:cubicBezTo>
                  <a:cubicBezTo>
                    <a:pt x="7620" y="229870"/>
                    <a:pt x="0" y="208280"/>
                    <a:pt x="3810" y="190500"/>
                  </a:cubicBezTo>
                  <a:cubicBezTo>
                    <a:pt x="7620" y="170180"/>
                    <a:pt x="21590" y="148590"/>
                    <a:pt x="45720" y="129540"/>
                  </a:cubicBezTo>
                  <a:cubicBezTo>
                    <a:pt x="93980" y="92710"/>
                    <a:pt x="219710" y="55880"/>
                    <a:pt x="308610" y="34290"/>
                  </a:cubicBezTo>
                  <a:cubicBezTo>
                    <a:pt x="393700" y="13970"/>
                    <a:pt x="497840" y="7620"/>
                    <a:pt x="568960" y="5080"/>
                  </a:cubicBezTo>
                  <a:cubicBezTo>
                    <a:pt x="618490" y="3810"/>
                    <a:pt x="669290" y="0"/>
                    <a:pt x="695960" y="10160"/>
                  </a:cubicBezTo>
                  <a:cubicBezTo>
                    <a:pt x="709930" y="15240"/>
                    <a:pt x="717550" y="22860"/>
                    <a:pt x="723900" y="33020"/>
                  </a:cubicBezTo>
                  <a:cubicBezTo>
                    <a:pt x="732790" y="46990"/>
                    <a:pt x="740410" y="68580"/>
                    <a:pt x="737870" y="86360"/>
                  </a:cubicBezTo>
                  <a:cubicBezTo>
                    <a:pt x="736600" y="102870"/>
                    <a:pt x="726440" y="123190"/>
                    <a:pt x="713740" y="134620"/>
                  </a:cubicBezTo>
                  <a:cubicBezTo>
                    <a:pt x="702310" y="146050"/>
                    <a:pt x="680720" y="142240"/>
                    <a:pt x="664210" y="154940"/>
                  </a:cubicBezTo>
                  <a:cubicBezTo>
                    <a:pt x="638810" y="173990"/>
                    <a:pt x="617220" y="224790"/>
                    <a:pt x="590550" y="250190"/>
                  </a:cubicBezTo>
                  <a:cubicBezTo>
                    <a:pt x="565150" y="274320"/>
                    <a:pt x="535940" y="279400"/>
                    <a:pt x="508000" y="306070"/>
                  </a:cubicBezTo>
                  <a:cubicBezTo>
                    <a:pt x="464820" y="347980"/>
                    <a:pt x="398780" y="440690"/>
                    <a:pt x="378460" y="492760"/>
                  </a:cubicBezTo>
                  <a:cubicBezTo>
                    <a:pt x="367030" y="525780"/>
                    <a:pt x="354330" y="561340"/>
                    <a:pt x="368300" y="581660"/>
                  </a:cubicBezTo>
                  <a:cubicBezTo>
                    <a:pt x="388620" y="607060"/>
                    <a:pt x="468630" y="600710"/>
                    <a:pt x="523240" y="605790"/>
                  </a:cubicBezTo>
                  <a:cubicBezTo>
                    <a:pt x="582930" y="612140"/>
                    <a:pt x="635000" y="617220"/>
                    <a:pt x="713740" y="614680"/>
                  </a:cubicBezTo>
                  <a:cubicBezTo>
                    <a:pt x="839470" y="608330"/>
                    <a:pt x="1012190" y="579120"/>
                    <a:pt x="1206500" y="549910"/>
                  </a:cubicBezTo>
                  <a:cubicBezTo>
                    <a:pt x="1490980" y="508000"/>
                    <a:pt x="1995170" y="424180"/>
                    <a:pt x="2255520" y="374650"/>
                  </a:cubicBezTo>
                  <a:cubicBezTo>
                    <a:pt x="2413000" y="345440"/>
                    <a:pt x="2528570" y="311150"/>
                    <a:pt x="2630170" y="294640"/>
                  </a:cubicBezTo>
                  <a:cubicBezTo>
                    <a:pt x="2697480" y="284480"/>
                    <a:pt x="2736850" y="281940"/>
                    <a:pt x="2800350" y="276860"/>
                  </a:cubicBezTo>
                  <a:cubicBezTo>
                    <a:pt x="2877820" y="270510"/>
                    <a:pt x="3006090" y="240030"/>
                    <a:pt x="3060700" y="264160"/>
                  </a:cubicBezTo>
                  <a:cubicBezTo>
                    <a:pt x="3094990" y="279400"/>
                    <a:pt x="3121660" y="312420"/>
                    <a:pt x="3125470" y="342900"/>
                  </a:cubicBezTo>
                  <a:cubicBezTo>
                    <a:pt x="3131820" y="377190"/>
                    <a:pt x="3105150" y="431800"/>
                    <a:pt x="3079750" y="459740"/>
                  </a:cubicBezTo>
                  <a:cubicBezTo>
                    <a:pt x="3053080" y="487680"/>
                    <a:pt x="3001010" y="509270"/>
                    <a:pt x="2973070" y="511810"/>
                  </a:cubicBezTo>
                  <a:cubicBezTo>
                    <a:pt x="2955290" y="514350"/>
                    <a:pt x="2941320" y="510540"/>
                    <a:pt x="2929890" y="501650"/>
                  </a:cubicBezTo>
                  <a:cubicBezTo>
                    <a:pt x="2915920" y="491490"/>
                    <a:pt x="2898140" y="464820"/>
                    <a:pt x="2896870" y="445770"/>
                  </a:cubicBezTo>
                  <a:cubicBezTo>
                    <a:pt x="2896870" y="426720"/>
                    <a:pt x="2912110" y="400050"/>
                    <a:pt x="2924810" y="387350"/>
                  </a:cubicBezTo>
                  <a:cubicBezTo>
                    <a:pt x="2936240" y="378460"/>
                    <a:pt x="2954020" y="374650"/>
                    <a:pt x="2967990" y="374650"/>
                  </a:cubicBezTo>
                  <a:cubicBezTo>
                    <a:pt x="2981960" y="374650"/>
                    <a:pt x="2998470" y="378460"/>
                    <a:pt x="3008630" y="388620"/>
                  </a:cubicBezTo>
                  <a:cubicBezTo>
                    <a:pt x="3022600" y="401320"/>
                    <a:pt x="3035300" y="430530"/>
                    <a:pt x="3035300" y="448310"/>
                  </a:cubicBezTo>
                  <a:cubicBezTo>
                    <a:pt x="3035300" y="463550"/>
                    <a:pt x="3027680" y="478790"/>
                    <a:pt x="3018790" y="488950"/>
                  </a:cubicBezTo>
                  <a:cubicBezTo>
                    <a:pt x="3008630" y="499110"/>
                    <a:pt x="2993390" y="508000"/>
                    <a:pt x="2980690" y="511810"/>
                  </a:cubicBezTo>
                  <a:cubicBezTo>
                    <a:pt x="2966720" y="514350"/>
                    <a:pt x="2948940" y="511810"/>
                    <a:pt x="2936240" y="505460"/>
                  </a:cubicBezTo>
                  <a:cubicBezTo>
                    <a:pt x="2923540" y="500380"/>
                    <a:pt x="2910840" y="487680"/>
                    <a:pt x="2904490" y="474980"/>
                  </a:cubicBezTo>
                  <a:cubicBezTo>
                    <a:pt x="2898140" y="462280"/>
                    <a:pt x="2894330" y="445770"/>
                    <a:pt x="2898140" y="431800"/>
                  </a:cubicBezTo>
                  <a:cubicBezTo>
                    <a:pt x="2903220" y="414020"/>
                    <a:pt x="2918460" y="389890"/>
                    <a:pt x="2938780" y="379730"/>
                  </a:cubicBezTo>
                  <a:cubicBezTo>
                    <a:pt x="2961640" y="369570"/>
                    <a:pt x="3035300" y="379730"/>
                    <a:pt x="3035300" y="381000"/>
                  </a:cubicBezTo>
                  <a:cubicBezTo>
                    <a:pt x="3035300" y="384810"/>
                    <a:pt x="2783840" y="389890"/>
                    <a:pt x="2658110" y="408940"/>
                  </a:cubicBezTo>
                  <a:cubicBezTo>
                    <a:pt x="2531110" y="426720"/>
                    <a:pt x="2435860" y="461010"/>
                    <a:pt x="2277110" y="492760"/>
                  </a:cubicBezTo>
                  <a:cubicBezTo>
                    <a:pt x="2014220" y="544830"/>
                    <a:pt x="1512570" y="635000"/>
                    <a:pt x="1224280" y="681990"/>
                  </a:cubicBezTo>
                  <a:cubicBezTo>
                    <a:pt x="1023620" y="715010"/>
                    <a:pt x="864870" y="745490"/>
                    <a:pt x="711200" y="754380"/>
                  </a:cubicBezTo>
                  <a:cubicBezTo>
                    <a:pt x="588010" y="763270"/>
                    <a:pt x="457200" y="765810"/>
                    <a:pt x="374650" y="751840"/>
                  </a:cubicBezTo>
                  <a:cubicBezTo>
                    <a:pt x="325120" y="741680"/>
                    <a:pt x="287020" y="736600"/>
                    <a:pt x="260350" y="708660"/>
                  </a:cubicBezTo>
                  <a:cubicBezTo>
                    <a:pt x="229870" y="678180"/>
                    <a:pt x="215900" y="613410"/>
                    <a:pt x="212090" y="568960"/>
                  </a:cubicBezTo>
                  <a:cubicBezTo>
                    <a:pt x="208280" y="532130"/>
                    <a:pt x="212090" y="504190"/>
                    <a:pt x="227330" y="464820"/>
                  </a:cubicBezTo>
                  <a:cubicBezTo>
                    <a:pt x="251460" y="402590"/>
                    <a:pt x="312420" y="313690"/>
                    <a:pt x="369570" y="245110"/>
                  </a:cubicBezTo>
                  <a:cubicBezTo>
                    <a:pt x="430530" y="172720"/>
                    <a:pt x="529590" y="82550"/>
                    <a:pt x="585470" y="41910"/>
                  </a:cubicBezTo>
                  <a:cubicBezTo>
                    <a:pt x="614680" y="21590"/>
                    <a:pt x="637540" y="3810"/>
                    <a:pt x="660400" y="2540"/>
                  </a:cubicBezTo>
                  <a:cubicBezTo>
                    <a:pt x="678180" y="1270"/>
                    <a:pt x="698500" y="11430"/>
                    <a:pt x="711200" y="20320"/>
                  </a:cubicBezTo>
                  <a:cubicBezTo>
                    <a:pt x="721360" y="27940"/>
                    <a:pt x="728980" y="36830"/>
                    <a:pt x="732790" y="49530"/>
                  </a:cubicBezTo>
                  <a:cubicBezTo>
                    <a:pt x="737870" y="67310"/>
                    <a:pt x="736600" y="102870"/>
                    <a:pt x="726440" y="120650"/>
                  </a:cubicBezTo>
                  <a:cubicBezTo>
                    <a:pt x="717550" y="135890"/>
                    <a:pt x="706120" y="143510"/>
                    <a:pt x="681990" y="152400"/>
                  </a:cubicBezTo>
                  <a:cubicBezTo>
                    <a:pt x="626110" y="172720"/>
                    <a:pt x="462280" y="154940"/>
                    <a:pt x="359410" y="177800"/>
                  </a:cubicBezTo>
                  <a:cubicBezTo>
                    <a:pt x="261620" y="198120"/>
                    <a:pt x="132080" y="276860"/>
                    <a:pt x="82550" y="279400"/>
                  </a:cubicBezTo>
                  <a:cubicBezTo>
                    <a:pt x="64770" y="280670"/>
                    <a:pt x="57150" y="276860"/>
                    <a:pt x="45720" y="270510"/>
                  </a:cubicBezTo>
                  <a:cubicBezTo>
                    <a:pt x="31750" y="261620"/>
                    <a:pt x="13970" y="243840"/>
                    <a:pt x="7620" y="227330"/>
                  </a:cubicBezTo>
                  <a:cubicBezTo>
                    <a:pt x="2540" y="212090"/>
                    <a:pt x="2540" y="187960"/>
                    <a:pt x="8890" y="171450"/>
                  </a:cubicBezTo>
                  <a:cubicBezTo>
                    <a:pt x="15240" y="154940"/>
                    <a:pt x="25400" y="139700"/>
                    <a:pt x="45720" y="129540"/>
                  </a:cubicBezTo>
                  <a:cubicBezTo>
                    <a:pt x="83820" y="111760"/>
                    <a:pt x="177800" y="121920"/>
                    <a:pt x="243840" y="123190"/>
                  </a:cubicBezTo>
                  <a:cubicBezTo>
                    <a:pt x="309880" y="124460"/>
                    <a:pt x="374650" y="119380"/>
                    <a:pt x="439420" y="138430"/>
                  </a:cubicBezTo>
                  <a:cubicBezTo>
                    <a:pt x="515620" y="160020"/>
                    <a:pt x="599440" y="203200"/>
                    <a:pt x="668020" y="257810"/>
                  </a:cubicBezTo>
                  <a:cubicBezTo>
                    <a:pt x="740410" y="314960"/>
                    <a:pt x="829310" y="407670"/>
                    <a:pt x="859790" y="478790"/>
                  </a:cubicBezTo>
                  <a:cubicBezTo>
                    <a:pt x="881380" y="529590"/>
                    <a:pt x="885190" y="582930"/>
                    <a:pt x="873760" y="624840"/>
                  </a:cubicBezTo>
                  <a:cubicBezTo>
                    <a:pt x="862330" y="665480"/>
                    <a:pt x="825500" y="699770"/>
                    <a:pt x="795020" y="730250"/>
                  </a:cubicBezTo>
                  <a:cubicBezTo>
                    <a:pt x="765810" y="760730"/>
                    <a:pt x="732790" y="792480"/>
                    <a:pt x="695960" y="811530"/>
                  </a:cubicBezTo>
                  <a:cubicBezTo>
                    <a:pt x="656590" y="829310"/>
                    <a:pt x="613410" y="838200"/>
                    <a:pt x="565150" y="840740"/>
                  </a:cubicBezTo>
                  <a:cubicBezTo>
                    <a:pt x="505460" y="844550"/>
                    <a:pt x="408940" y="848360"/>
                    <a:pt x="360680" y="821690"/>
                  </a:cubicBezTo>
                  <a:cubicBezTo>
                    <a:pt x="323850" y="800100"/>
                    <a:pt x="289560" y="758190"/>
                    <a:pt x="285750" y="720090"/>
                  </a:cubicBezTo>
                  <a:cubicBezTo>
                    <a:pt x="279400" y="676910"/>
                    <a:pt x="316230" y="600710"/>
                    <a:pt x="345440" y="571500"/>
                  </a:cubicBezTo>
                  <a:cubicBezTo>
                    <a:pt x="368300" y="549910"/>
                    <a:pt x="392430" y="547370"/>
                    <a:pt x="429260" y="538480"/>
                  </a:cubicBezTo>
                  <a:cubicBezTo>
                    <a:pt x="490220" y="523240"/>
                    <a:pt x="572770" y="513080"/>
                    <a:pt x="685800" y="508000"/>
                  </a:cubicBezTo>
                  <a:cubicBezTo>
                    <a:pt x="901700" y="496570"/>
                    <a:pt x="1320800" y="511810"/>
                    <a:pt x="1631950" y="524510"/>
                  </a:cubicBezTo>
                  <a:cubicBezTo>
                    <a:pt x="1935480" y="537210"/>
                    <a:pt x="2340610" y="542290"/>
                    <a:pt x="2527300" y="582930"/>
                  </a:cubicBezTo>
                  <a:cubicBezTo>
                    <a:pt x="2617470" y="603250"/>
                    <a:pt x="2693670" y="615950"/>
                    <a:pt x="2720340" y="657860"/>
                  </a:cubicBezTo>
                  <a:cubicBezTo>
                    <a:pt x="2741930" y="693420"/>
                    <a:pt x="2724150" y="765810"/>
                    <a:pt x="2706370" y="800100"/>
                  </a:cubicBezTo>
                  <a:cubicBezTo>
                    <a:pt x="2692400" y="826770"/>
                    <a:pt x="2665730" y="842010"/>
                    <a:pt x="2642870" y="854710"/>
                  </a:cubicBezTo>
                  <a:cubicBezTo>
                    <a:pt x="2620010" y="866140"/>
                    <a:pt x="2594610" y="863600"/>
                    <a:pt x="2569210" y="876300"/>
                  </a:cubicBezTo>
                  <a:cubicBezTo>
                    <a:pt x="2536190" y="892810"/>
                    <a:pt x="2501900" y="930910"/>
                    <a:pt x="2462530" y="953770"/>
                  </a:cubicBezTo>
                  <a:cubicBezTo>
                    <a:pt x="2421890" y="977900"/>
                    <a:pt x="2374900" y="1003300"/>
                    <a:pt x="2329180" y="1018540"/>
                  </a:cubicBezTo>
                  <a:cubicBezTo>
                    <a:pt x="2287270" y="1032510"/>
                    <a:pt x="2260600" y="1038860"/>
                    <a:pt x="2202180" y="1043940"/>
                  </a:cubicBezTo>
                  <a:cubicBezTo>
                    <a:pt x="2071370" y="1057910"/>
                    <a:pt x="1742440" y="1027430"/>
                    <a:pt x="1568450" y="1046480"/>
                  </a:cubicBezTo>
                  <a:cubicBezTo>
                    <a:pt x="1441450" y="1060450"/>
                    <a:pt x="1294130" y="1121410"/>
                    <a:pt x="1245870" y="1115060"/>
                  </a:cubicBezTo>
                  <a:cubicBezTo>
                    <a:pt x="1230630" y="1113790"/>
                    <a:pt x="1225550" y="1108710"/>
                    <a:pt x="1217930" y="1101090"/>
                  </a:cubicBezTo>
                  <a:cubicBezTo>
                    <a:pt x="1207770" y="1092200"/>
                    <a:pt x="1197610" y="1075690"/>
                    <a:pt x="1195070" y="1060450"/>
                  </a:cubicBezTo>
                  <a:cubicBezTo>
                    <a:pt x="1193800" y="1046480"/>
                    <a:pt x="1197610" y="1027430"/>
                    <a:pt x="1205230" y="1016000"/>
                  </a:cubicBezTo>
                  <a:cubicBezTo>
                    <a:pt x="1214120" y="1003300"/>
                    <a:pt x="1224280" y="995680"/>
                    <a:pt x="1243330" y="989330"/>
                  </a:cubicBezTo>
                  <a:cubicBezTo>
                    <a:pt x="1287780" y="974090"/>
                    <a:pt x="1404620" y="990600"/>
                    <a:pt x="1485900" y="986790"/>
                  </a:cubicBezTo>
                  <a:cubicBezTo>
                    <a:pt x="1565910" y="982980"/>
                    <a:pt x="1630680" y="980440"/>
                    <a:pt x="1729740" y="966470"/>
                  </a:cubicBezTo>
                  <a:cubicBezTo>
                    <a:pt x="1882140" y="942340"/>
                    <a:pt x="2078990" y="883920"/>
                    <a:pt x="2308860" y="839470"/>
                  </a:cubicBezTo>
                  <a:cubicBezTo>
                    <a:pt x="2639060" y="773430"/>
                    <a:pt x="3115310" y="659130"/>
                    <a:pt x="3522980" y="623570"/>
                  </a:cubicBezTo>
                  <a:cubicBezTo>
                    <a:pt x="3928110" y="589280"/>
                    <a:pt x="4408170" y="622300"/>
                    <a:pt x="4747260" y="631190"/>
                  </a:cubicBezTo>
                  <a:cubicBezTo>
                    <a:pt x="4988560" y="637540"/>
                    <a:pt x="5279390" y="638810"/>
                    <a:pt x="5365750" y="660400"/>
                  </a:cubicBezTo>
                  <a:cubicBezTo>
                    <a:pt x="5388610" y="665480"/>
                    <a:pt x="5398770" y="669290"/>
                    <a:pt x="5408930" y="680720"/>
                  </a:cubicBezTo>
                  <a:cubicBezTo>
                    <a:pt x="5419090" y="690880"/>
                    <a:pt x="5427980" y="708660"/>
                    <a:pt x="5427980" y="723900"/>
                  </a:cubicBezTo>
                  <a:cubicBezTo>
                    <a:pt x="5427980" y="741680"/>
                    <a:pt x="5415280" y="769620"/>
                    <a:pt x="5402580" y="781050"/>
                  </a:cubicBezTo>
                  <a:cubicBezTo>
                    <a:pt x="5389880" y="791210"/>
                    <a:pt x="5355590" y="795020"/>
                    <a:pt x="5355590" y="7950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10865168" y="754380"/>
            <a:ext cx="5163503" cy="769620"/>
            <a:chOff x="0" y="0"/>
            <a:chExt cx="6884670" cy="102616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50800" y="49530"/>
              <a:ext cx="6785610" cy="927100"/>
            </a:xfrm>
            <a:custGeom>
              <a:avLst/>
              <a:gdLst/>
              <a:ahLst/>
              <a:cxnLst/>
              <a:rect r="r" b="b" t="t" l="l"/>
              <a:pathLst>
                <a:path h="927100" w="6785610">
                  <a:moveTo>
                    <a:pt x="0" y="750570"/>
                  </a:moveTo>
                  <a:cubicBezTo>
                    <a:pt x="0" y="749300"/>
                    <a:pt x="1270" y="744220"/>
                    <a:pt x="1270" y="741680"/>
                  </a:cubicBezTo>
                  <a:cubicBezTo>
                    <a:pt x="1270" y="739140"/>
                    <a:pt x="2540" y="732790"/>
                    <a:pt x="2540" y="732790"/>
                  </a:cubicBezTo>
                  <a:cubicBezTo>
                    <a:pt x="2540" y="732790"/>
                    <a:pt x="3810" y="727710"/>
                    <a:pt x="5080" y="725170"/>
                  </a:cubicBezTo>
                  <a:cubicBezTo>
                    <a:pt x="6350" y="722630"/>
                    <a:pt x="8890" y="717550"/>
                    <a:pt x="8890" y="717550"/>
                  </a:cubicBezTo>
                  <a:cubicBezTo>
                    <a:pt x="8890" y="717550"/>
                    <a:pt x="11430" y="712470"/>
                    <a:pt x="12700" y="711200"/>
                  </a:cubicBezTo>
                  <a:cubicBezTo>
                    <a:pt x="15240" y="708660"/>
                    <a:pt x="17780" y="703580"/>
                    <a:pt x="17780" y="703580"/>
                  </a:cubicBezTo>
                  <a:cubicBezTo>
                    <a:pt x="17780" y="703580"/>
                    <a:pt x="21590" y="699770"/>
                    <a:pt x="24130" y="698500"/>
                  </a:cubicBezTo>
                  <a:cubicBezTo>
                    <a:pt x="26670" y="695960"/>
                    <a:pt x="30480" y="692150"/>
                    <a:pt x="30480" y="692150"/>
                  </a:cubicBezTo>
                  <a:cubicBezTo>
                    <a:pt x="30480" y="692150"/>
                    <a:pt x="35560" y="689610"/>
                    <a:pt x="38100" y="688340"/>
                  </a:cubicBezTo>
                  <a:cubicBezTo>
                    <a:pt x="40640" y="687070"/>
                    <a:pt x="45720" y="684530"/>
                    <a:pt x="45720" y="684530"/>
                  </a:cubicBezTo>
                  <a:cubicBezTo>
                    <a:pt x="45720" y="684530"/>
                    <a:pt x="50800" y="683260"/>
                    <a:pt x="53340" y="683260"/>
                  </a:cubicBezTo>
                  <a:cubicBezTo>
                    <a:pt x="55880" y="681990"/>
                    <a:pt x="62230" y="680720"/>
                    <a:pt x="62230" y="680720"/>
                  </a:cubicBezTo>
                  <a:cubicBezTo>
                    <a:pt x="62230" y="680720"/>
                    <a:pt x="67310" y="680720"/>
                    <a:pt x="69850" y="680720"/>
                  </a:cubicBezTo>
                  <a:cubicBezTo>
                    <a:pt x="72390" y="680720"/>
                    <a:pt x="78740" y="680720"/>
                    <a:pt x="78740" y="680720"/>
                  </a:cubicBezTo>
                  <a:cubicBezTo>
                    <a:pt x="78740" y="680720"/>
                    <a:pt x="161290" y="652780"/>
                    <a:pt x="212090" y="641350"/>
                  </a:cubicBezTo>
                  <a:cubicBezTo>
                    <a:pt x="278130" y="626110"/>
                    <a:pt x="367030" y="619760"/>
                    <a:pt x="443230" y="608330"/>
                  </a:cubicBezTo>
                  <a:cubicBezTo>
                    <a:pt x="521970" y="596900"/>
                    <a:pt x="600710" y="581660"/>
                    <a:pt x="676910" y="572770"/>
                  </a:cubicBezTo>
                  <a:cubicBezTo>
                    <a:pt x="751840" y="565150"/>
                    <a:pt x="830580" y="561340"/>
                    <a:pt x="899160" y="557530"/>
                  </a:cubicBezTo>
                  <a:cubicBezTo>
                    <a:pt x="957580" y="554990"/>
                    <a:pt x="1016000" y="554990"/>
                    <a:pt x="1062990" y="552450"/>
                  </a:cubicBezTo>
                  <a:cubicBezTo>
                    <a:pt x="1098550" y="551180"/>
                    <a:pt x="1121410" y="543560"/>
                    <a:pt x="1155700" y="547370"/>
                  </a:cubicBezTo>
                  <a:cubicBezTo>
                    <a:pt x="1196340" y="552450"/>
                    <a:pt x="1264920" y="561340"/>
                    <a:pt x="1291590" y="585470"/>
                  </a:cubicBezTo>
                  <a:cubicBezTo>
                    <a:pt x="1311910" y="604520"/>
                    <a:pt x="1320800" y="648970"/>
                    <a:pt x="1320800" y="659130"/>
                  </a:cubicBezTo>
                  <a:cubicBezTo>
                    <a:pt x="1320800" y="660400"/>
                    <a:pt x="1318260" y="661670"/>
                    <a:pt x="1318260" y="662940"/>
                  </a:cubicBezTo>
                  <a:cubicBezTo>
                    <a:pt x="1322070" y="668020"/>
                    <a:pt x="1388110" y="668020"/>
                    <a:pt x="1422400" y="664210"/>
                  </a:cubicBezTo>
                  <a:cubicBezTo>
                    <a:pt x="1456690" y="661670"/>
                    <a:pt x="1489710" y="648970"/>
                    <a:pt x="1526540" y="643890"/>
                  </a:cubicBezTo>
                  <a:cubicBezTo>
                    <a:pt x="1567180" y="638810"/>
                    <a:pt x="1614170" y="636270"/>
                    <a:pt x="1657350" y="633730"/>
                  </a:cubicBezTo>
                  <a:cubicBezTo>
                    <a:pt x="1699260" y="631190"/>
                    <a:pt x="1744980" y="635000"/>
                    <a:pt x="1781810" y="628650"/>
                  </a:cubicBezTo>
                  <a:cubicBezTo>
                    <a:pt x="1813560" y="623570"/>
                    <a:pt x="1835150" y="610870"/>
                    <a:pt x="1866900" y="604520"/>
                  </a:cubicBezTo>
                  <a:cubicBezTo>
                    <a:pt x="1903730" y="596900"/>
                    <a:pt x="1948180" y="594360"/>
                    <a:pt x="1988820" y="591820"/>
                  </a:cubicBezTo>
                  <a:cubicBezTo>
                    <a:pt x="2029460" y="589280"/>
                    <a:pt x="2071370" y="588010"/>
                    <a:pt x="2109470" y="586740"/>
                  </a:cubicBezTo>
                  <a:cubicBezTo>
                    <a:pt x="2143760" y="585470"/>
                    <a:pt x="2174240" y="584200"/>
                    <a:pt x="2207260" y="584200"/>
                  </a:cubicBezTo>
                  <a:cubicBezTo>
                    <a:pt x="2244090" y="582930"/>
                    <a:pt x="2283460" y="582930"/>
                    <a:pt x="2320290" y="582930"/>
                  </a:cubicBezTo>
                  <a:cubicBezTo>
                    <a:pt x="2352040" y="582930"/>
                    <a:pt x="2381250" y="581660"/>
                    <a:pt x="2414270" y="581660"/>
                  </a:cubicBezTo>
                  <a:cubicBezTo>
                    <a:pt x="2448560" y="581660"/>
                    <a:pt x="2484120" y="581660"/>
                    <a:pt x="2523490" y="581660"/>
                  </a:cubicBezTo>
                  <a:cubicBezTo>
                    <a:pt x="2569210" y="581660"/>
                    <a:pt x="2626360" y="580390"/>
                    <a:pt x="2670810" y="579120"/>
                  </a:cubicBezTo>
                  <a:cubicBezTo>
                    <a:pt x="2707640" y="577850"/>
                    <a:pt x="2738120" y="577850"/>
                    <a:pt x="2773680" y="576580"/>
                  </a:cubicBezTo>
                  <a:cubicBezTo>
                    <a:pt x="2809240" y="576580"/>
                    <a:pt x="2844800" y="575310"/>
                    <a:pt x="2881630" y="575310"/>
                  </a:cubicBezTo>
                  <a:cubicBezTo>
                    <a:pt x="2921000" y="575310"/>
                    <a:pt x="2962910" y="574040"/>
                    <a:pt x="3001010" y="574040"/>
                  </a:cubicBezTo>
                  <a:cubicBezTo>
                    <a:pt x="3036570" y="574040"/>
                    <a:pt x="3072130" y="567690"/>
                    <a:pt x="3103880" y="574040"/>
                  </a:cubicBezTo>
                  <a:cubicBezTo>
                    <a:pt x="3133090" y="580390"/>
                    <a:pt x="3168650" y="595630"/>
                    <a:pt x="3183890" y="609600"/>
                  </a:cubicBezTo>
                  <a:cubicBezTo>
                    <a:pt x="3192780" y="618490"/>
                    <a:pt x="3192780" y="632460"/>
                    <a:pt x="3196590" y="637540"/>
                  </a:cubicBezTo>
                  <a:cubicBezTo>
                    <a:pt x="3199130" y="640080"/>
                    <a:pt x="3201670" y="641350"/>
                    <a:pt x="3204210" y="642620"/>
                  </a:cubicBezTo>
                  <a:cubicBezTo>
                    <a:pt x="3206750" y="645160"/>
                    <a:pt x="3211830" y="648970"/>
                    <a:pt x="3211830" y="648970"/>
                  </a:cubicBezTo>
                  <a:cubicBezTo>
                    <a:pt x="3211830" y="648970"/>
                    <a:pt x="3216910" y="652780"/>
                    <a:pt x="3218180" y="655320"/>
                  </a:cubicBezTo>
                  <a:cubicBezTo>
                    <a:pt x="3220720" y="657860"/>
                    <a:pt x="3224530" y="662940"/>
                    <a:pt x="3224530" y="662940"/>
                  </a:cubicBezTo>
                  <a:cubicBezTo>
                    <a:pt x="3224530" y="662940"/>
                    <a:pt x="3227070" y="668020"/>
                    <a:pt x="3228340" y="670560"/>
                  </a:cubicBezTo>
                  <a:cubicBezTo>
                    <a:pt x="3229610" y="674370"/>
                    <a:pt x="3233420" y="679450"/>
                    <a:pt x="3233420" y="679450"/>
                  </a:cubicBezTo>
                  <a:cubicBezTo>
                    <a:pt x="3233420" y="679450"/>
                    <a:pt x="3234690" y="685800"/>
                    <a:pt x="3234690" y="688340"/>
                  </a:cubicBezTo>
                  <a:cubicBezTo>
                    <a:pt x="3235960" y="690880"/>
                    <a:pt x="3237230" y="697230"/>
                    <a:pt x="3237230" y="697230"/>
                  </a:cubicBezTo>
                  <a:cubicBezTo>
                    <a:pt x="3237230" y="697230"/>
                    <a:pt x="3234690" y="703580"/>
                    <a:pt x="3237230" y="706120"/>
                  </a:cubicBezTo>
                  <a:cubicBezTo>
                    <a:pt x="3241040" y="709930"/>
                    <a:pt x="3255010" y="706120"/>
                    <a:pt x="3271520" y="706120"/>
                  </a:cubicBezTo>
                  <a:cubicBezTo>
                    <a:pt x="3303270" y="706120"/>
                    <a:pt x="3376930" y="711200"/>
                    <a:pt x="3425190" y="707390"/>
                  </a:cubicBezTo>
                  <a:cubicBezTo>
                    <a:pt x="3468370" y="703580"/>
                    <a:pt x="3506470" y="694690"/>
                    <a:pt x="3549650" y="685800"/>
                  </a:cubicBezTo>
                  <a:cubicBezTo>
                    <a:pt x="3596640" y="676910"/>
                    <a:pt x="3644900" y="661670"/>
                    <a:pt x="3698240" y="654050"/>
                  </a:cubicBezTo>
                  <a:cubicBezTo>
                    <a:pt x="3756660" y="646430"/>
                    <a:pt x="3825240" y="643890"/>
                    <a:pt x="3887470" y="640080"/>
                  </a:cubicBezTo>
                  <a:cubicBezTo>
                    <a:pt x="3945890" y="637540"/>
                    <a:pt x="4008120" y="636270"/>
                    <a:pt x="4060190" y="635000"/>
                  </a:cubicBezTo>
                  <a:cubicBezTo>
                    <a:pt x="4103370" y="633730"/>
                    <a:pt x="4140200" y="632460"/>
                    <a:pt x="4179570" y="631190"/>
                  </a:cubicBezTo>
                  <a:cubicBezTo>
                    <a:pt x="4220210" y="629920"/>
                    <a:pt x="4262120" y="629920"/>
                    <a:pt x="4301490" y="628650"/>
                  </a:cubicBezTo>
                  <a:cubicBezTo>
                    <a:pt x="4335780" y="628650"/>
                    <a:pt x="4396740" y="626110"/>
                    <a:pt x="4399280" y="627380"/>
                  </a:cubicBezTo>
                  <a:cubicBezTo>
                    <a:pt x="4399280" y="627380"/>
                    <a:pt x="4399280" y="627380"/>
                    <a:pt x="4400550" y="627380"/>
                  </a:cubicBezTo>
                  <a:cubicBezTo>
                    <a:pt x="4400550" y="626110"/>
                    <a:pt x="4403090" y="623570"/>
                    <a:pt x="4404360" y="622300"/>
                  </a:cubicBezTo>
                  <a:cubicBezTo>
                    <a:pt x="4405630" y="621030"/>
                    <a:pt x="4409440" y="617220"/>
                    <a:pt x="4409440" y="617220"/>
                  </a:cubicBezTo>
                  <a:cubicBezTo>
                    <a:pt x="4409440" y="617220"/>
                    <a:pt x="4414520" y="614680"/>
                    <a:pt x="4417060" y="613410"/>
                  </a:cubicBezTo>
                  <a:cubicBezTo>
                    <a:pt x="4418330" y="612140"/>
                    <a:pt x="4423410" y="609600"/>
                    <a:pt x="4423410" y="609600"/>
                  </a:cubicBezTo>
                  <a:cubicBezTo>
                    <a:pt x="4423410" y="609600"/>
                    <a:pt x="4428490" y="608330"/>
                    <a:pt x="4431030" y="607060"/>
                  </a:cubicBezTo>
                  <a:cubicBezTo>
                    <a:pt x="4433570" y="605790"/>
                    <a:pt x="4434840" y="605790"/>
                    <a:pt x="4438650" y="604520"/>
                  </a:cubicBezTo>
                  <a:cubicBezTo>
                    <a:pt x="4451350" y="600710"/>
                    <a:pt x="4488180" y="581660"/>
                    <a:pt x="4514850" y="572770"/>
                  </a:cubicBezTo>
                  <a:cubicBezTo>
                    <a:pt x="4544060" y="562610"/>
                    <a:pt x="4605020" y="554990"/>
                    <a:pt x="4605020" y="551180"/>
                  </a:cubicBezTo>
                  <a:cubicBezTo>
                    <a:pt x="4605020" y="548640"/>
                    <a:pt x="4569460" y="553720"/>
                    <a:pt x="4547870" y="549910"/>
                  </a:cubicBezTo>
                  <a:cubicBezTo>
                    <a:pt x="4517390" y="544830"/>
                    <a:pt x="4458970" y="535940"/>
                    <a:pt x="4441190" y="511810"/>
                  </a:cubicBezTo>
                  <a:cubicBezTo>
                    <a:pt x="4424680" y="490220"/>
                    <a:pt x="4419600" y="441960"/>
                    <a:pt x="4432300" y="421640"/>
                  </a:cubicBezTo>
                  <a:cubicBezTo>
                    <a:pt x="4446270" y="402590"/>
                    <a:pt x="4517390" y="400050"/>
                    <a:pt x="4519930" y="394970"/>
                  </a:cubicBezTo>
                  <a:cubicBezTo>
                    <a:pt x="4519930" y="393700"/>
                    <a:pt x="4518660" y="393700"/>
                    <a:pt x="4517390" y="392430"/>
                  </a:cubicBezTo>
                  <a:cubicBezTo>
                    <a:pt x="4516120" y="391160"/>
                    <a:pt x="4512310" y="386080"/>
                    <a:pt x="4512310" y="386080"/>
                  </a:cubicBezTo>
                  <a:cubicBezTo>
                    <a:pt x="4512310" y="386080"/>
                    <a:pt x="4509770" y="382270"/>
                    <a:pt x="4508500" y="379730"/>
                  </a:cubicBezTo>
                  <a:cubicBezTo>
                    <a:pt x="4507230" y="377190"/>
                    <a:pt x="4504690" y="372110"/>
                    <a:pt x="4504690" y="372110"/>
                  </a:cubicBezTo>
                  <a:cubicBezTo>
                    <a:pt x="4504690" y="372110"/>
                    <a:pt x="4503420" y="367030"/>
                    <a:pt x="4502150" y="364490"/>
                  </a:cubicBezTo>
                  <a:cubicBezTo>
                    <a:pt x="4502150" y="360680"/>
                    <a:pt x="4500880" y="355600"/>
                    <a:pt x="4500880" y="355600"/>
                  </a:cubicBezTo>
                  <a:cubicBezTo>
                    <a:pt x="4500880" y="355600"/>
                    <a:pt x="4500880" y="350520"/>
                    <a:pt x="4500880" y="347980"/>
                  </a:cubicBezTo>
                  <a:cubicBezTo>
                    <a:pt x="4500880" y="345440"/>
                    <a:pt x="4500880" y="339090"/>
                    <a:pt x="4500880" y="339090"/>
                  </a:cubicBezTo>
                  <a:cubicBezTo>
                    <a:pt x="4500880" y="339090"/>
                    <a:pt x="4502150" y="334010"/>
                    <a:pt x="4502150" y="331470"/>
                  </a:cubicBezTo>
                  <a:cubicBezTo>
                    <a:pt x="4503420" y="328930"/>
                    <a:pt x="4504690" y="323850"/>
                    <a:pt x="4504690" y="323850"/>
                  </a:cubicBezTo>
                  <a:cubicBezTo>
                    <a:pt x="4504690" y="323850"/>
                    <a:pt x="4507230" y="317500"/>
                    <a:pt x="4508500" y="316230"/>
                  </a:cubicBezTo>
                  <a:cubicBezTo>
                    <a:pt x="4508500" y="314960"/>
                    <a:pt x="4509770" y="314960"/>
                    <a:pt x="4509770" y="313690"/>
                  </a:cubicBezTo>
                  <a:cubicBezTo>
                    <a:pt x="4508500" y="313690"/>
                    <a:pt x="4504690" y="313690"/>
                    <a:pt x="4503420" y="313690"/>
                  </a:cubicBezTo>
                  <a:cubicBezTo>
                    <a:pt x="4500880" y="312420"/>
                    <a:pt x="4494530" y="312420"/>
                    <a:pt x="4494530" y="312420"/>
                  </a:cubicBezTo>
                  <a:cubicBezTo>
                    <a:pt x="4494530" y="312420"/>
                    <a:pt x="4489450" y="309880"/>
                    <a:pt x="4486910" y="308610"/>
                  </a:cubicBezTo>
                  <a:cubicBezTo>
                    <a:pt x="4484370" y="308610"/>
                    <a:pt x="4478020" y="306070"/>
                    <a:pt x="4478020" y="306070"/>
                  </a:cubicBezTo>
                  <a:cubicBezTo>
                    <a:pt x="4478020" y="306070"/>
                    <a:pt x="4474210" y="302260"/>
                    <a:pt x="4471670" y="300990"/>
                  </a:cubicBezTo>
                  <a:cubicBezTo>
                    <a:pt x="4469130" y="299720"/>
                    <a:pt x="4464050" y="295910"/>
                    <a:pt x="4464050" y="295910"/>
                  </a:cubicBezTo>
                  <a:cubicBezTo>
                    <a:pt x="4464050" y="295910"/>
                    <a:pt x="4460240" y="292100"/>
                    <a:pt x="4458970" y="289560"/>
                  </a:cubicBezTo>
                  <a:cubicBezTo>
                    <a:pt x="4456430" y="288290"/>
                    <a:pt x="4452620" y="283210"/>
                    <a:pt x="4452620" y="283210"/>
                  </a:cubicBezTo>
                  <a:cubicBezTo>
                    <a:pt x="4452620" y="283210"/>
                    <a:pt x="4450080" y="278130"/>
                    <a:pt x="4448810" y="275590"/>
                  </a:cubicBezTo>
                  <a:cubicBezTo>
                    <a:pt x="4447540" y="273050"/>
                    <a:pt x="4445000" y="267970"/>
                    <a:pt x="4445000" y="267970"/>
                  </a:cubicBezTo>
                  <a:cubicBezTo>
                    <a:pt x="4445000" y="267970"/>
                    <a:pt x="4443730" y="262890"/>
                    <a:pt x="4442460" y="260350"/>
                  </a:cubicBezTo>
                  <a:cubicBezTo>
                    <a:pt x="4442460" y="257810"/>
                    <a:pt x="4441190" y="251460"/>
                    <a:pt x="4441190" y="251460"/>
                  </a:cubicBezTo>
                  <a:cubicBezTo>
                    <a:pt x="4441190" y="251460"/>
                    <a:pt x="4441190" y="246380"/>
                    <a:pt x="4441190" y="242570"/>
                  </a:cubicBezTo>
                  <a:cubicBezTo>
                    <a:pt x="4441190" y="240030"/>
                    <a:pt x="4441190" y="234950"/>
                    <a:pt x="4441190" y="234950"/>
                  </a:cubicBezTo>
                  <a:cubicBezTo>
                    <a:pt x="4441190" y="234950"/>
                    <a:pt x="4442460" y="228600"/>
                    <a:pt x="4442460" y="226060"/>
                  </a:cubicBezTo>
                  <a:cubicBezTo>
                    <a:pt x="4443730" y="223520"/>
                    <a:pt x="4445000" y="218440"/>
                    <a:pt x="4445000" y="218440"/>
                  </a:cubicBezTo>
                  <a:cubicBezTo>
                    <a:pt x="4445000" y="218440"/>
                    <a:pt x="4447540" y="213360"/>
                    <a:pt x="4448810" y="210820"/>
                  </a:cubicBezTo>
                  <a:cubicBezTo>
                    <a:pt x="4450080" y="208280"/>
                    <a:pt x="4452620" y="203200"/>
                    <a:pt x="4452620" y="203200"/>
                  </a:cubicBezTo>
                  <a:cubicBezTo>
                    <a:pt x="4452620" y="203200"/>
                    <a:pt x="4456430" y="198120"/>
                    <a:pt x="4458970" y="196850"/>
                  </a:cubicBezTo>
                  <a:cubicBezTo>
                    <a:pt x="4460240" y="194310"/>
                    <a:pt x="4464050" y="190500"/>
                    <a:pt x="4464050" y="190500"/>
                  </a:cubicBezTo>
                  <a:cubicBezTo>
                    <a:pt x="4464050" y="190500"/>
                    <a:pt x="4469130" y="186690"/>
                    <a:pt x="4471670" y="185420"/>
                  </a:cubicBezTo>
                  <a:cubicBezTo>
                    <a:pt x="4474210" y="184150"/>
                    <a:pt x="4478020" y="180340"/>
                    <a:pt x="4478020" y="180340"/>
                  </a:cubicBezTo>
                  <a:cubicBezTo>
                    <a:pt x="4478020" y="180340"/>
                    <a:pt x="4484370" y="177800"/>
                    <a:pt x="4486910" y="177800"/>
                  </a:cubicBezTo>
                  <a:cubicBezTo>
                    <a:pt x="4489450" y="176530"/>
                    <a:pt x="4494530" y="173990"/>
                    <a:pt x="4494530" y="173990"/>
                  </a:cubicBezTo>
                  <a:cubicBezTo>
                    <a:pt x="4494530" y="173990"/>
                    <a:pt x="4499610" y="173990"/>
                    <a:pt x="4503420" y="172720"/>
                  </a:cubicBezTo>
                  <a:cubicBezTo>
                    <a:pt x="4505960" y="172720"/>
                    <a:pt x="4511040" y="172720"/>
                    <a:pt x="4511040" y="172720"/>
                  </a:cubicBezTo>
                  <a:cubicBezTo>
                    <a:pt x="4512310" y="172720"/>
                    <a:pt x="4625340" y="176530"/>
                    <a:pt x="4631690" y="171450"/>
                  </a:cubicBezTo>
                  <a:cubicBezTo>
                    <a:pt x="4632960" y="171450"/>
                    <a:pt x="4631690" y="170180"/>
                    <a:pt x="4632960" y="170180"/>
                  </a:cubicBezTo>
                  <a:cubicBezTo>
                    <a:pt x="4632960" y="167640"/>
                    <a:pt x="4634230" y="161290"/>
                    <a:pt x="4634230" y="161290"/>
                  </a:cubicBezTo>
                  <a:cubicBezTo>
                    <a:pt x="4634230" y="161290"/>
                    <a:pt x="4636770" y="157480"/>
                    <a:pt x="4638040" y="154940"/>
                  </a:cubicBezTo>
                  <a:cubicBezTo>
                    <a:pt x="4639310" y="152400"/>
                    <a:pt x="4641850" y="147320"/>
                    <a:pt x="4641850" y="147320"/>
                  </a:cubicBezTo>
                  <a:cubicBezTo>
                    <a:pt x="4641850" y="147320"/>
                    <a:pt x="4645660" y="143510"/>
                    <a:pt x="4646930" y="140970"/>
                  </a:cubicBezTo>
                  <a:cubicBezTo>
                    <a:pt x="4649470" y="139700"/>
                    <a:pt x="4652010" y="135890"/>
                    <a:pt x="4652010" y="135890"/>
                  </a:cubicBezTo>
                  <a:cubicBezTo>
                    <a:pt x="4652010" y="135890"/>
                    <a:pt x="4657090" y="132080"/>
                    <a:pt x="4659630" y="130810"/>
                  </a:cubicBezTo>
                  <a:cubicBezTo>
                    <a:pt x="4660900" y="129540"/>
                    <a:pt x="4665980" y="127000"/>
                    <a:pt x="4665980" y="125730"/>
                  </a:cubicBezTo>
                  <a:cubicBezTo>
                    <a:pt x="4665980" y="125730"/>
                    <a:pt x="4671060" y="124460"/>
                    <a:pt x="4673600" y="123190"/>
                  </a:cubicBezTo>
                  <a:cubicBezTo>
                    <a:pt x="4676140" y="121920"/>
                    <a:pt x="4679950" y="120650"/>
                    <a:pt x="4681220" y="120650"/>
                  </a:cubicBezTo>
                  <a:cubicBezTo>
                    <a:pt x="4681220" y="120650"/>
                    <a:pt x="4686300" y="119380"/>
                    <a:pt x="4688840" y="119380"/>
                  </a:cubicBezTo>
                  <a:cubicBezTo>
                    <a:pt x="4691380" y="119380"/>
                    <a:pt x="4693920" y="120650"/>
                    <a:pt x="4696460" y="118110"/>
                  </a:cubicBezTo>
                  <a:cubicBezTo>
                    <a:pt x="4702810" y="115570"/>
                    <a:pt x="4707890" y="104140"/>
                    <a:pt x="4718050" y="100330"/>
                  </a:cubicBezTo>
                  <a:cubicBezTo>
                    <a:pt x="4734560" y="92710"/>
                    <a:pt x="4772660" y="99060"/>
                    <a:pt x="4795520" y="99060"/>
                  </a:cubicBezTo>
                  <a:cubicBezTo>
                    <a:pt x="4813300" y="99060"/>
                    <a:pt x="4838700" y="105410"/>
                    <a:pt x="4841240" y="99060"/>
                  </a:cubicBezTo>
                  <a:cubicBezTo>
                    <a:pt x="4845050" y="91440"/>
                    <a:pt x="4799330" y="64770"/>
                    <a:pt x="4803140" y="50800"/>
                  </a:cubicBezTo>
                  <a:cubicBezTo>
                    <a:pt x="4808220" y="33020"/>
                    <a:pt x="4874260" y="16510"/>
                    <a:pt x="4913630" y="7620"/>
                  </a:cubicBezTo>
                  <a:cubicBezTo>
                    <a:pt x="4954270" y="0"/>
                    <a:pt x="5002530" y="5080"/>
                    <a:pt x="5040630" y="3810"/>
                  </a:cubicBezTo>
                  <a:cubicBezTo>
                    <a:pt x="5072380" y="3810"/>
                    <a:pt x="5100320" y="2540"/>
                    <a:pt x="5129530" y="2540"/>
                  </a:cubicBezTo>
                  <a:cubicBezTo>
                    <a:pt x="5157470" y="2540"/>
                    <a:pt x="5182870" y="1270"/>
                    <a:pt x="5212080" y="1270"/>
                  </a:cubicBezTo>
                  <a:cubicBezTo>
                    <a:pt x="5247640" y="1270"/>
                    <a:pt x="5287010" y="1270"/>
                    <a:pt x="5327650" y="1270"/>
                  </a:cubicBezTo>
                  <a:cubicBezTo>
                    <a:pt x="5372100" y="1270"/>
                    <a:pt x="5426710" y="1270"/>
                    <a:pt x="5471160" y="1270"/>
                  </a:cubicBezTo>
                  <a:cubicBezTo>
                    <a:pt x="5507990" y="2540"/>
                    <a:pt x="5538470" y="2540"/>
                    <a:pt x="5572760" y="3810"/>
                  </a:cubicBezTo>
                  <a:cubicBezTo>
                    <a:pt x="5609590" y="3810"/>
                    <a:pt x="5650230" y="5080"/>
                    <a:pt x="5687060" y="5080"/>
                  </a:cubicBezTo>
                  <a:cubicBezTo>
                    <a:pt x="5720080" y="6350"/>
                    <a:pt x="5750560" y="6350"/>
                    <a:pt x="5781040" y="6350"/>
                  </a:cubicBezTo>
                  <a:cubicBezTo>
                    <a:pt x="5811520" y="6350"/>
                    <a:pt x="5840730" y="1270"/>
                    <a:pt x="5869940" y="6350"/>
                  </a:cubicBezTo>
                  <a:cubicBezTo>
                    <a:pt x="5900420" y="11430"/>
                    <a:pt x="5942330" y="24130"/>
                    <a:pt x="5960110" y="38100"/>
                  </a:cubicBezTo>
                  <a:cubicBezTo>
                    <a:pt x="5971540" y="45720"/>
                    <a:pt x="5975350" y="62230"/>
                    <a:pt x="5981700" y="67310"/>
                  </a:cubicBezTo>
                  <a:cubicBezTo>
                    <a:pt x="5984240" y="69850"/>
                    <a:pt x="5986780" y="69850"/>
                    <a:pt x="5989320" y="71120"/>
                  </a:cubicBezTo>
                  <a:cubicBezTo>
                    <a:pt x="5991860" y="72390"/>
                    <a:pt x="5998210" y="74930"/>
                    <a:pt x="5998210" y="74930"/>
                  </a:cubicBezTo>
                  <a:cubicBezTo>
                    <a:pt x="5998210" y="74930"/>
                    <a:pt x="6002020" y="80010"/>
                    <a:pt x="6004560" y="81280"/>
                  </a:cubicBezTo>
                  <a:cubicBezTo>
                    <a:pt x="6007100" y="83820"/>
                    <a:pt x="6010910" y="87630"/>
                    <a:pt x="6010910" y="87630"/>
                  </a:cubicBezTo>
                  <a:cubicBezTo>
                    <a:pt x="6010910" y="87630"/>
                    <a:pt x="6012180" y="90170"/>
                    <a:pt x="6013450" y="91440"/>
                  </a:cubicBezTo>
                  <a:cubicBezTo>
                    <a:pt x="6015990" y="91440"/>
                    <a:pt x="6022340" y="87630"/>
                    <a:pt x="6029960" y="86360"/>
                  </a:cubicBezTo>
                  <a:cubicBezTo>
                    <a:pt x="6046470" y="83820"/>
                    <a:pt x="6080760" y="83820"/>
                    <a:pt x="6112510" y="88900"/>
                  </a:cubicBezTo>
                  <a:cubicBezTo>
                    <a:pt x="6155690" y="93980"/>
                    <a:pt x="6221730" y="102870"/>
                    <a:pt x="6264910" y="125730"/>
                  </a:cubicBezTo>
                  <a:cubicBezTo>
                    <a:pt x="6304280" y="147320"/>
                    <a:pt x="6338570" y="200660"/>
                    <a:pt x="6363970" y="217170"/>
                  </a:cubicBezTo>
                  <a:cubicBezTo>
                    <a:pt x="6377940" y="226060"/>
                    <a:pt x="6384290" y="223520"/>
                    <a:pt x="6398260" y="232410"/>
                  </a:cubicBezTo>
                  <a:cubicBezTo>
                    <a:pt x="6424930" y="251460"/>
                    <a:pt x="6478270" y="307340"/>
                    <a:pt x="6502400" y="341630"/>
                  </a:cubicBezTo>
                  <a:cubicBezTo>
                    <a:pt x="6520180" y="365760"/>
                    <a:pt x="6532880" y="394970"/>
                    <a:pt x="6537960" y="412750"/>
                  </a:cubicBezTo>
                  <a:cubicBezTo>
                    <a:pt x="6540500" y="422910"/>
                    <a:pt x="6535420" y="430530"/>
                    <a:pt x="6539230" y="436880"/>
                  </a:cubicBezTo>
                  <a:cubicBezTo>
                    <a:pt x="6543040" y="443230"/>
                    <a:pt x="6555740" y="441960"/>
                    <a:pt x="6560820" y="449580"/>
                  </a:cubicBezTo>
                  <a:cubicBezTo>
                    <a:pt x="6567170" y="462280"/>
                    <a:pt x="6550660" y="499110"/>
                    <a:pt x="6560820" y="508000"/>
                  </a:cubicBezTo>
                  <a:cubicBezTo>
                    <a:pt x="6572250" y="516890"/>
                    <a:pt x="6605270" y="487680"/>
                    <a:pt x="6631940" y="491490"/>
                  </a:cubicBezTo>
                  <a:cubicBezTo>
                    <a:pt x="6671310" y="496570"/>
                    <a:pt x="6748780" y="538480"/>
                    <a:pt x="6770370" y="571500"/>
                  </a:cubicBezTo>
                  <a:cubicBezTo>
                    <a:pt x="6785610" y="593090"/>
                    <a:pt x="6784340" y="619760"/>
                    <a:pt x="6781800" y="647700"/>
                  </a:cubicBezTo>
                  <a:cubicBezTo>
                    <a:pt x="6779260" y="683260"/>
                    <a:pt x="6766560" y="734060"/>
                    <a:pt x="6747510" y="764540"/>
                  </a:cubicBezTo>
                  <a:cubicBezTo>
                    <a:pt x="6732270" y="789940"/>
                    <a:pt x="6711950" y="806450"/>
                    <a:pt x="6687820" y="821690"/>
                  </a:cubicBezTo>
                  <a:cubicBezTo>
                    <a:pt x="6661150" y="836930"/>
                    <a:pt x="6624320" y="848360"/>
                    <a:pt x="6592570" y="853440"/>
                  </a:cubicBezTo>
                  <a:cubicBezTo>
                    <a:pt x="6562090" y="858520"/>
                    <a:pt x="6529070" y="853440"/>
                    <a:pt x="6501130" y="853440"/>
                  </a:cubicBezTo>
                  <a:cubicBezTo>
                    <a:pt x="6475730" y="853440"/>
                    <a:pt x="6435090" y="852170"/>
                    <a:pt x="6430010" y="853440"/>
                  </a:cubicBezTo>
                  <a:cubicBezTo>
                    <a:pt x="6428740" y="853440"/>
                    <a:pt x="6428740" y="853440"/>
                    <a:pt x="6428740" y="853440"/>
                  </a:cubicBezTo>
                  <a:cubicBezTo>
                    <a:pt x="6426200" y="854710"/>
                    <a:pt x="6421120" y="853440"/>
                    <a:pt x="6416040" y="853440"/>
                  </a:cubicBezTo>
                  <a:cubicBezTo>
                    <a:pt x="6405880" y="853440"/>
                    <a:pt x="6390640" y="853440"/>
                    <a:pt x="6371590" y="853440"/>
                  </a:cubicBezTo>
                  <a:cubicBezTo>
                    <a:pt x="6342380" y="852170"/>
                    <a:pt x="6289040" y="859790"/>
                    <a:pt x="6256020" y="847090"/>
                  </a:cubicBezTo>
                  <a:cubicBezTo>
                    <a:pt x="6224270" y="835660"/>
                    <a:pt x="6188710" y="783590"/>
                    <a:pt x="6176010" y="786130"/>
                  </a:cubicBezTo>
                  <a:cubicBezTo>
                    <a:pt x="6169660" y="787400"/>
                    <a:pt x="6172200" y="797560"/>
                    <a:pt x="6165850" y="802640"/>
                  </a:cubicBezTo>
                  <a:cubicBezTo>
                    <a:pt x="6149340" y="816610"/>
                    <a:pt x="6083300" y="840740"/>
                    <a:pt x="6051550" y="844550"/>
                  </a:cubicBezTo>
                  <a:cubicBezTo>
                    <a:pt x="6031230" y="847090"/>
                    <a:pt x="6014720" y="834390"/>
                    <a:pt x="5998210" y="836930"/>
                  </a:cubicBezTo>
                  <a:cubicBezTo>
                    <a:pt x="5984240" y="838200"/>
                    <a:pt x="5976620" y="847090"/>
                    <a:pt x="5960110" y="850900"/>
                  </a:cubicBezTo>
                  <a:cubicBezTo>
                    <a:pt x="5933440" y="859790"/>
                    <a:pt x="5887720" y="871220"/>
                    <a:pt x="5850890" y="875030"/>
                  </a:cubicBezTo>
                  <a:cubicBezTo>
                    <a:pt x="5814060" y="878840"/>
                    <a:pt x="5774690" y="875030"/>
                    <a:pt x="5737860" y="875030"/>
                  </a:cubicBezTo>
                  <a:cubicBezTo>
                    <a:pt x="5704840" y="875030"/>
                    <a:pt x="5674360" y="873760"/>
                    <a:pt x="5640070" y="873760"/>
                  </a:cubicBezTo>
                  <a:cubicBezTo>
                    <a:pt x="5601970" y="872490"/>
                    <a:pt x="5560060" y="872490"/>
                    <a:pt x="5519420" y="872490"/>
                  </a:cubicBezTo>
                  <a:cubicBezTo>
                    <a:pt x="5478780" y="872490"/>
                    <a:pt x="5441950" y="871220"/>
                    <a:pt x="5398770" y="871220"/>
                  </a:cubicBezTo>
                  <a:cubicBezTo>
                    <a:pt x="5346700" y="871220"/>
                    <a:pt x="5275580" y="872490"/>
                    <a:pt x="5224780" y="872490"/>
                  </a:cubicBezTo>
                  <a:cubicBezTo>
                    <a:pt x="5185410" y="872490"/>
                    <a:pt x="5153660" y="866140"/>
                    <a:pt x="5120640" y="872490"/>
                  </a:cubicBezTo>
                  <a:cubicBezTo>
                    <a:pt x="5088890" y="880110"/>
                    <a:pt x="5062220" y="905510"/>
                    <a:pt x="5033010" y="913130"/>
                  </a:cubicBezTo>
                  <a:cubicBezTo>
                    <a:pt x="5003800" y="920750"/>
                    <a:pt x="4973320" y="918210"/>
                    <a:pt x="4944110" y="920750"/>
                  </a:cubicBezTo>
                  <a:cubicBezTo>
                    <a:pt x="4914900" y="922020"/>
                    <a:pt x="4886960" y="922020"/>
                    <a:pt x="4859020" y="923290"/>
                  </a:cubicBezTo>
                  <a:cubicBezTo>
                    <a:pt x="4831080" y="924560"/>
                    <a:pt x="4805680" y="927100"/>
                    <a:pt x="4776470" y="924560"/>
                  </a:cubicBezTo>
                  <a:cubicBezTo>
                    <a:pt x="4739640" y="920750"/>
                    <a:pt x="4697730" y="905510"/>
                    <a:pt x="4655820" y="899160"/>
                  </a:cubicBezTo>
                  <a:cubicBezTo>
                    <a:pt x="4608830" y="892810"/>
                    <a:pt x="4550410" y="889000"/>
                    <a:pt x="4505960" y="886460"/>
                  </a:cubicBezTo>
                  <a:cubicBezTo>
                    <a:pt x="4470400" y="885190"/>
                    <a:pt x="4441190" y="883920"/>
                    <a:pt x="4411980" y="883920"/>
                  </a:cubicBezTo>
                  <a:cubicBezTo>
                    <a:pt x="4385310" y="882650"/>
                    <a:pt x="4366260" y="882650"/>
                    <a:pt x="4338320" y="882650"/>
                  </a:cubicBezTo>
                  <a:cubicBezTo>
                    <a:pt x="4301490" y="882650"/>
                    <a:pt x="4255770" y="881380"/>
                    <a:pt x="4210050" y="881380"/>
                  </a:cubicBezTo>
                  <a:cubicBezTo>
                    <a:pt x="4161790" y="880110"/>
                    <a:pt x="4105910" y="878840"/>
                    <a:pt x="4055110" y="878840"/>
                  </a:cubicBezTo>
                  <a:cubicBezTo>
                    <a:pt x="4008120" y="877570"/>
                    <a:pt x="3919220" y="876300"/>
                    <a:pt x="3919220" y="876300"/>
                  </a:cubicBezTo>
                  <a:cubicBezTo>
                    <a:pt x="3919220" y="876300"/>
                    <a:pt x="3914140" y="876300"/>
                    <a:pt x="3911600" y="876300"/>
                  </a:cubicBezTo>
                  <a:cubicBezTo>
                    <a:pt x="3909060" y="875030"/>
                    <a:pt x="3903980" y="875030"/>
                    <a:pt x="3903980" y="875030"/>
                  </a:cubicBezTo>
                  <a:cubicBezTo>
                    <a:pt x="3902710" y="875030"/>
                    <a:pt x="3898900" y="872490"/>
                    <a:pt x="3896360" y="871220"/>
                  </a:cubicBezTo>
                  <a:cubicBezTo>
                    <a:pt x="3893820" y="871220"/>
                    <a:pt x="3888740" y="868680"/>
                    <a:pt x="3888740" y="868680"/>
                  </a:cubicBezTo>
                  <a:cubicBezTo>
                    <a:pt x="3888740" y="868680"/>
                    <a:pt x="3884930" y="866140"/>
                    <a:pt x="3882390" y="864870"/>
                  </a:cubicBezTo>
                  <a:cubicBezTo>
                    <a:pt x="3879850" y="863600"/>
                    <a:pt x="3876040" y="859790"/>
                    <a:pt x="3876040" y="859790"/>
                  </a:cubicBezTo>
                  <a:cubicBezTo>
                    <a:pt x="3876040" y="859790"/>
                    <a:pt x="3872230" y="855980"/>
                    <a:pt x="3870960" y="854710"/>
                  </a:cubicBezTo>
                  <a:cubicBezTo>
                    <a:pt x="3868420" y="852170"/>
                    <a:pt x="3865880" y="848360"/>
                    <a:pt x="3865880" y="848360"/>
                  </a:cubicBezTo>
                  <a:cubicBezTo>
                    <a:pt x="3865880" y="848360"/>
                    <a:pt x="3865880" y="847090"/>
                    <a:pt x="3864610" y="847090"/>
                  </a:cubicBezTo>
                  <a:cubicBezTo>
                    <a:pt x="3859530" y="844550"/>
                    <a:pt x="3775710" y="848360"/>
                    <a:pt x="3770630" y="853440"/>
                  </a:cubicBezTo>
                  <a:cubicBezTo>
                    <a:pt x="3769360" y="854710"/>
                    <a:pt x="3770630" y="855980"/>
                    <a:pt x="3770630" y="857250"/>
                  </a:cubicBezTo>
                  <a:cubicBezTo>
                    <a:pt x="3769360" y="858520"/>
                    <a:pt x="3770630" y="862330"/>
                    <a:pt x="3769360" y="864870"/>
                  </a:cubicBezTo>
                  <a:cubicBezTo>
                    <a:pt x="3769360" y="866140"/>
                    <a:pt x="3769360" y="866140"/>
                    <a:pt x="3768090" y="867410"/>
                  </a:cubicBezTo>
                  <a:cubicBezTo>
                    <a:pt x="3768090" y="868680"/>
                    <a:pt x="3768090" y="869950"/>
                    <a:pt x="3768090" y="871220"/>
                  </a:cubicBezTo>
                  <a:cubicBezTo>
                    <a:pt x="3768090" y="873760"/>
                    <a:pt x="3765550" y="876300"/>
                    <a:pt x="3764280" y="878840"/>
                  </a:cubicBezTo>
                  <a:cubicBezTo>
                    <a:pt x="3764280" y="881380"/>
                    <a:pt x="3763010" y="883920"/>
                    <a:pt x="3761740" y="885190"/>
                  </a:cubicBezTo>
                  <a:cubicBezTo>
                    <a:pt x="3761740" y="886460"/>
                    <a:pt x="3760470" y="887730"/>
                    <a:pt x="3760470" y="889000"/>
                  </a:cubicBezTo>
                  <a:cubicBezTo>
                    <a:pt x="3759200" y="890270"/>
                    <a:pt x="3759200" y="891540"/>
                    <a:pt x="3757930" y="891540"/>
                  </a:cubicBezTo>
                  <a:cubicBezTo>
                    <a:pt x="3756660" y="894080"/>
                    <a:pt x="3754120" y="895350"/>
                    <a:pt x="3752850" y="897890"/>
                  </a:cubicBezTo>
                  <a:cubicBezTo>
                    <a:pt x="3751580" y="899160"/>
                    <a:pt x="3750310" y="901700"/>
                    <a:pt x="3747770" y="902970"/>
                  </a:cubicBezTo>
                  <a:cubicBezTo>
                    <a:pt x="3747770" y="904240"/>
                    <a:pt x="3746500" y="905510"/>
                    <a:pt x="3745230" y="905510"/>
                  </a:cubicBezTo>
                  <a:cubicBezTo>
                    <a:pt x="3743960" y="906780"/>
                    <a:pt x="3743960" y="908050"/>
                    <a:pt x="3742690" y="908050"/>
                  </a:cubicBezTo>
                  <a:cubicBezTo>
                    <a:pt x="3741420" y="909320"/>
                    <a:pt x="3737610" y="910590"/>
                    <a:pt x="3736340" y="911860"/>
                  </a:cubicBezTo>
                  <a:cubicBezTo>
                    <a:pt x="3733800" y="913130"/>
                    <a:pt x="3731260" y="915670"/>
                    <a:pt x="3728720" y="915670"/>
                  </a:cubicBezTo>
                  <a:cubicBezTo>
                    <a:pt x="3727450" y="916940"/>
                    <a:pt x="3727450" y="916940"/>
                    <a:pt x="3726180" y="916940"/>
                  </a:cubicBezTo>
                  <a:cubicBezTo>
                    <a:pt x="3724910" y="916940"/>
                    <a:pt x="3723640" y="918210"/>
                    <a:pt x="3722370" y="918210"/>
                  </a:cubicBezTo>
                  <a:cubicBezTo>
                    <a:pt x="3719830" y="919480"/>
                    <a:pt x="3717290" y="919480"/>
                    <a:pt x="3714750" y="919480"/>
                  </a:cubicBezTo>
                  <a:cubicBezTo>
                    <a:pt x="3712210" y="920750"/>
                    <a:pt x="3709670" y="922020"/>
                    <a:pt x="3707130" y="922020"/>
                  </a:cubicBezTo>
                  <a:cubicBezTo>
                    <a:pt x="3705860" y="922020"/>
                    <a:pt x="3704590" y="922020"/>
                    <a:pt x="3703320" y="922020"/>
                  </a:cubicBezTo>
                  <a:cubicBezTo>
                    <a:pt x="3702050" y="922020"/>
                    <a:pt x="3700780" y="922020"/>
                    <a:pt x="3699510" y="922020"/>
                  </a:cubicBezTo>
                  <a:cubicBezTo>
                    <a:pt x="3698240" y="922020"/>
                    <a:pt x="3694430" y="920750"/>
                    <a:pt x="3691890" y="920750"/>
                  </a:cubicBezTo>
                  <a:cubicBezTo>
                    <a:pt x="3689350" y="920750"/>
                    <a:pt x="3686810" y="920750"/>
                    <a:pt x="3684270" y="920750"/>
                  </a:cubicBezTo>
                  <a:cubicBezTo>
                    <a:pt x="3683000" y="919480"/>
                    <a:pt x="3683000" y="919480"/>
                    <a:pt x="3681730" y="918210"/>
                  </a:cubicBezTo>
                  <a:cubicBezTo>
                    <a:pt x="3680460" y="918210"/>
                    <a:pt x="3679190" y="918210"/>
                    <a:pt x="3677920" y="918210"/>
                  </a:cubicBezTo>
                  <a:cubicBezTo>
                    <a:pt x="3675380" y="916940"/>
                    <a:pt x="3672840" y="915670"/>
                    <a:pt x="3670300" y="914400"/>
                  </a:cubicBezTo>
                  <a:cubicBezTo>
                    <a:pt x="3669030" y="913130"/>
                    <a:pt x="3665220" y="913130"/>
                    <a:pt x="3663950" y="911860"/>
                  </a:cubicBezTo>
                  <a:cubicBezTo>
                    <a:pt x="3662680" y="910590"/>
                    <a:pt x="3661410" y="909320"/>
                    <a:pt x="3661410" y="909320"/>
                  </a:cubicBezTo>
                  <a:cubicBezTo>
                    <a:pt x="3660140" y="908050"/>
                    <a:pt x="3658870" y="908050"/>
                    <a:pt x="3657600" y="906780"/>
                  </a:cubicBezTo>
                  <a:cubicBezTo>
                    <a:pt x="3656330" y="905510"/>
                    <a:pt x="3653790" y="902970"/>
                    <a:pt x="3652520" y="901700"/>
                  </a:cubicBezTo>
                  <a:cubicBezTo>
                    <a:pt x="3649980" y="899160"/>
                    <a:pt x="3646170" y="896620"/>
                    <a:pt x="3646170" y="896620"/>
                  </a:cubicBezTo>
                  <a:cubicBezTo>
                    <a:pt x="3646170" y="896620"/>
                    <a:pt x="3634740" y="883920"/>
                    <a:pt x="3622040" y="878840"/>
                  </a:cubicBezTo>
                  <a:cubicBezTo>
                    <a:pt x="3597910" y="871220"/>
                    <a:pt x="3543300" y="877570"/>
                    <a:pt x="3503930" y="876300"/>
                  </a:cubicBezTo>
                  <a:cubicBezTo>
                    <a:pt x="3464560" y="875030"/>
                    <a:pt x="3387090" y="872490"/>
                    <a:pt x="3387090" y="872490"/>
                  </a:cubicBezTo>
                  <a:cubicBezTo>
                    <a:pt x="3385820" y="872490"/>
                    <a:pt x="3382010" y="872490"/>
                    <a:pt x="3379470" y="872490"/>
                  </a:cubicBezTo>
                  <a:cubicBezTo>
                    <a:pt x="3376930" y="871220"/>
                    <a:pt x="3371850" y="871220"/>
                    <a:pt x="3371850" y="871220"/>
                  </a:cubicBezTo>
                  <a:cubicBezTo>
                    <a:pt x="3371850" y="871220"/>
                    <a:pt x="3366770" y="869950"/>
                    <a:pt x="3364230" y="868680"/>
                  </a:cubicBezTo>
                  <a:cubicBezTo>
                    <a:pt x="3361690" y="868680"/>
                    <a:pt x="3357880" y="866140"/>
                    <a:pt x="3357880" y="866140"/>
                  </a:cubicBezTo>
                  <a:cubicBezTo>
                    <a:pt x="3356610" y="866140"/>
                    <a:pt x="3352800" y="863600"/>
                    <a:pt x="3351530" y="862330"/>
                  </a:cubicBezTo>
                  <a:cubicBezTo>
                    <a:pt x="3348990" y="861060"/>
                    <a:pt x="3345180" y="858520"/>
                    <a:pt x="3345180" y="858520"/>
                  </a:cubicBezTo>
                  <a:cubicBezTo>
                    <a:pt x="3345180" y="858520"/>
                    <a:pt x="3341370" y="854710"/>
                    <a:pt x="3338830" y="853440"/>
                  </a:cubicBezTo>
                  <a:cubicBezTo>
                    <a:pt x="3337560" y="850900"/>
                    <a:pt x="3333750" y="847090"/>
                    <a:pt x="3333750" y="847090"/>
                  </a:cubicBezTo>
                  <a:cubicBezTo>
                    <a:pt x="3333750" y="847090"/>
                    <a:pt x="3331210" y="843280"/>
                    <a:pt x="3329940" y="840740"/>
                  </a:cubicBezTo>
                  <a:cubicBezTo>
                    <a:pt x="3329940" y="839470"/>
                    <a:pt x="3329940" y="838200"/>
                    <a:pt x="3328670" y="836930"/>
                  </a:cubicBezTo>
                  <a:cubicBezTo>
                    <a:pt x="3322320" y="833120"/>
                    <a:pt x="3295650" y="836930"/>
                    <a:pt x="3272790" y="838200"/>
                  </a:cubicBezTo>
                  <a:cubicBezTo>
                    <a:pt x="3237230" y="839470"/>
                    <a:pt x="3176270" y="840740"/>
                    <a:pt x="3133090" y="842010"/>
                  </a:cubicBezTo>
                  <a:cubicBezTo>
                    <a:pt x="3094990" y="843280"/>
                    <a:pt x="3058160" y="844550"/>
                    <a:pt x="3025140" y="845820"/>
                  </a:cubicBezTo>
                  <a:cubicBezTo>
                    <a:pt x="2994660" y="848360"/>
                    <a:pt x="2966720" y="847090"/>
                    <a:pt x="2937510" y="852170"/>
                  </a:cubicBezTo>
                  <a:cubicBezTo>
                    <a:pt x="2907030" y="857250"/>
                    <a:pt x="2879090" y="873760"/>
                    <a:pt x="2846070" y="877570"/>
                  </a:cubicBezTo>
                  <a:cubicBezTo>
                    <a:pt x="2810510" y="882650"/>
                    <a:pt x="2768600" y="877570"/>
                    <a:pt x="2731770" y="877570"/>
                  </a:cubicBezTo>
                  <a:cubicBezTo>
                    <a:pt x="2696210" y="877570"/>
                    <a:pt x="2664460" y="877570"/>
                    <a:pt x="2627630" y="877570"/>
                  </a:cubicBezTo>
                  <a:cubicBezTo>
                    <a:pt x="2585720" y="877570"/>
                    <a:pt x="2540000" y="877570"/>
                    <a:pt x="2494280" y="878840"/>
                  </a:cubicBezTo>
                  <a:cubicBezTo>
                    <a:pt x="2446020" y="878840"/>
                    <a:pt x="2392680" y="880110"/>
                    <a:pt x="2344420" y="881380"/>
                  </a:cubicBezTo>
                  <a:cubicBezTo>
                    <a:pt x="2298700" y="882650"/>
                    <a:pt x="2251710" y="883920"/>
                    <a:pt x="2209800" y="883920"/>
                  </a:cubicBezTo>
                  <a:cubicBezTo>
                    <a:pt x="2175510" y="885190"/>
                    <a:pt x="2148840" y="883920"/>
                    <a:pt x="2115820" y="883920"/>
                  </a:cubicBezTo>
                  <a:cubicBezTo>
                    <a:pt x="2078990" y="885190"/>
                    <a:pt x="2038350" y="885190"/>
                    <a:pt x="2001520" y="886460"/>
                  </a:cubicBezTo>
                  <a:cubicBezTo>
                    <a:pt x="1965960" y="886460"/>
                    <a:pt x="1932940" y="887730"/>
                    <a:pt x="1898650" y="886460"/>
                  </a:cubicBezTo>
                  <a:cubicBezTo>
                    <a:pt x="1860550" y="883920"/>
                    <a:pt x="1784350" y="875030"/>
                    <a:pt x="1783080" y="875030"/>
                  </a:cubicBezTo>
                  <a:cubicBezTo>
                    <a:pt x="1783080" y="875030"/>
                    <a:pt x="1778000" y="876300"/>
                    <a:pt x="1774190" y="877570"/>
                  </a:cubicBezTo>
                  <a:cubicBezTo>
                    <a:pt x="1771650" y="877570"/>
                    <a:pt x="1765300" y="878840"/>
                    <a:pt x="1765300" y="878840"/>
                  </a:cubicBezTo>
                  <a:cubicBezTo>
                    <a:pt x="1765300" y="878840"/>
                    <a:pt x="1758950" y="878840"/>
                    <a:pt x="1756410" y="878840"/>
                  </a:cubicBezTo>
                  <a:cubicBezTo>
                    <a:pt x="1753870" y="878840"/>
                    <a:pt x="1747520" y="878840"/>
                    <a:pt x="1747520" y="878840"/>
                  </a:cubicBezTo>
                  <a:cubicBezTo>
                    <a:pt x="1747520" y="878840"/>
                    <a:pt x="1741170" y="877570"/>
                    <a:pt x="1738630" y="876300"/>
                  </a:cubicBezTo>
                  <a:cubicBezTo>
                    <a:pt x="1734820" y="876300"/>
                    <a:pt x="1729740" y="875030"/>
                    <a:pt x="1729740" y="875030"/>
                  </a:cubicBezTo>
                  <a:cubicBezTo>
                    <a:pt x="1729740" y="875030"/>
                    <a:pt x="1723390" y="871220"/>
                    <a:pt x="1720850" y="869950"/>
                  </a:cubicBezTo>
                  <a:cubicBezTo>
                    <a:pt x="1718310" y="868680"/>
                    <a:pt x="1713230" y="866140"/>
                    <a:pt x="1713230" y="866140"/>
                  </a:cubicBezTo>
                  <a:cubicBezTo>
                    <a:pt x="1713230" y="866140"/>
                    <a:pt x="1708150" y="861060"/>
                    <a:pt x="1706880" y="859790"/>
                  </a:cubicBezTo>
                  <a:cubicBezTo>
                    <a:pt x="1704340" y="857250"/>
                    <a:pt x="1699260" y="853440"/>
                    <a:pt x="1699260" y="853440"/>
                  </a:cubicBezTo>
                  <a:cubicBezTo>
                    <a:pt x="1699260" y="853440"/>
                    <a:pt x="1696720" y="848360"/>
                    <a:pt x="1694180" y="845820"/>
                  </a:cubicBezTo>
                  <a:cubicBezTo>
                    <a:pt x="1692910" y="843280"/>
                    <a:pt x="1689100" y="838200"/>
                    <a:pt x="1689100" y="838200"/>
                  </a:cubicBezTo>
                  <a:cubicBezTo>
                    <a:pt x="1689100" y="838200"/>
                    <a:pt x="1686560" y="831850"/>
                    <a:pt x="1686560" y="829310"/>
                  </a:cubicBezTo>
                  <a:cubicBezTo>
                    <a:pt x="1685290" y="826770"/>
                    <a:pt x="1682750" y="820420"/>
                    <a:pt x="1682750" y="820420"/>
                  </a:cubicBezTo>
                  <a:cubicBezTo>
                    <a:pt x="1682750" y="820420"/>
                    <a:pt x="1682750" y="814070"/>
                    <a:pt x="1681480" y="811530"/>
                  </a:cubicBezTo>
                  <a:cubicBezTo>
                    <a:pt x="1681480" y="810260"/>
                    <a:pt x="1682750" y="810260"/>
                    <a:pt x="1681480" y="808990"/>
                  </a:cubicBezTo>
                  <a:cubicBezTo>
                    <a:pt x="1677670" y="806450"/>
                    <a:pt x="1643380" y="826770"/>
                    <a:pt x="1617980" y="831850"/>
                  </a:cubicBezTo>
                  <a:cubicBezTo>
                    <a:pt x="1581150" y="838200"/>
                    <a:pt x="1530350" y="834390"/>
                    <a:pt x="1484630" y="835660"/>
                  </a:cubicBezTo>
                  <a:cubicBezTo>
                    <a:pt x="1436370" y="835660"/>
                    <a:pt x="1385570" y="834390"/>
                    <a:pt x="1334770" y="834390"/>
                  </a:cubicBezTo>
                  <a:cubicBezTo>
                    <a:pt x="1283970" y="834390"/>
                    <a:pt x="1230630" y="833120"/>
                    <a:pt x="1178560" y="833120"/>
                  </a:cubicBezTo>
                  <a:cubicBezTo>
                    <a:pt x="1125220" y="833120"/>
                    <a:pt x="1071880" y="831850"/>
                    <a:pt x="1018540" y="831850"/>
                  </a:cubicBezTo>
                  <a:cubicBezTo>
                    <a:pt x="965200" y="831850"/>
                    <a:pt x="905510" y="825500"/>
                    <a:pt x="857250" y="830580"/>
                  </a:cubicBezTo>
                  <a:cubicBezTo>
                    <a:pt x="819150" y="834390"/>
                    <a:pt x="788670" y="848360"/>
                    <a:pt x="754380" y="854710"/>
                  </a:cubicBezTo>
                  <a:cubicBezTo>
                    <a:pt x="721360" y="859790"/>
                    <a:pt x="685800" y="863600"/>
                    <a:pt x="652780" y="866140"/>
                  </a:cubicBezTo>
                  <a:cubicBezTo>
                    <a:pt x="622300" y="869950"/>
                    <a:pt x="591820" y="871220"/>
                    <a:pt x="562610" y="872490"/>
                  </a:cubicBezTo>
                  <a:cubicBezTo>
                    <a:pt x="534670" y="875030"/>
                    <a:pt x="486410" y="871220"/>
                    <a:pt x="478790" y="876300"/>
                  </a:cubicBezTo>
                  <a:cubicBezTo>
                    <a:pt x="476250" y="877570"/>
                    <a:pt x="477520" y="880110"/>
                    <a:pt x="477520" y="881380"/>
                  </a:cubicBezTo>
                  <a:cubicBezTo>
                    <a:pt x="474980" y="885190"/>
                    <a:pt x="471170" y="891540"/>
                    <a:pt x="468630" y="896620"/>
                  </a:cubicBezTo>
                  <a:cubicBezTo>
                    <a:pt x="464820" y="900430"/>
                    <a:pt x="459740" y="904240"/>
                    <a:pt x="455930" y="908050"/>
                  </a:cubicBezTo>
                  <a:cubicBezTo>
                    <a:pt x="450850" y="910590"/>
                    <a:pt x="445770" y="914400"/>
                    <a:pt x="440690" y="916940"/>
                  </a:cubicBezTo>
                  <a:cubicBezTo>
                    <a:pt x="435610" y="918210"/>
                    <a:pt x="430530" y="919480"/>
                    <a:pt x="425450" y="920750"/>
                  </a:cubicBezTo>
                  <a:cubicBezTo>
                    <a:pt x="419100" y="922020"/>
                    <a:pt x="414020" y="922020"/>
                    <a:pt x="407670" y="922020"/>
                  </a:cubicBezTo>
                  <a:cubicBezTo>
                    <a:pt x="402590" y="920750"/>
                    <a:pt x="400050" y="920750"/>
                    <a:pt x="391160" y="918210"/>
                  </a:cubicBezTo>
                  <a:cubicBezTo>
                    <a:pt x="368300" y="911860"/>
                    <a:pt x="295910" y="880110"/>
                    <a:pt x="252730" y="868680"/>
                  </a:cubicBezTo>
                  <a:cubicBezTo>
                    <a:pt x="217170" y="859790"/>
                    <a:pt x="186690" y="859790"/>
                    <a:pt x="154940" y="850900"/>
                  </a:cubicBezTo>
                  <a:cubicBezTo>
                    <a:pt x="123190" y="843280"/>
                    <a:pt x="76200" y="822960"/>
                    <a:pt x="60960" y="819150"/>
                  </a:cubicBezTo>
                  <a:cubicBezTo>
                    <a:pt x="57150" y="817880"/>
                    <a:pt x="55880" y="817880"/>
                    <a:pt x="53340" y="817880"/>
                  </a:cubicBezTo>
                  <a:cubicBezTo>
                    <a:pt x="50800" y="816610"/>
                    <a:pt x="45720" y="815340"/>
                    <a:pt x="45720" y="815340"/>
                  </a:cubicBezTo>
                  <a:cubicBezTo>
                    <a:pt x="45720" y="815340"/>
                    <a:pt x="40640" y="812800"/>
                    <a:pt x="38100" y="811530"/>
                  </a:cubicBezTo>
                  <a:cubicBezTo>
                    <a:pt x="35560" y="810260"/>
                    <a:pt x="30480" y="807720"/>
                    <a:pt x="30480" y="807720"/>
                  </a:cubicBezTo>
                  <a:cubicBezTo>
                    <a:pt x="30480" y="807720"/>
                    <a:pt x="26670" y="803910"/>
                    <a:pt x="24130" y="801370"/>
                  </a:cubicBezTo>
                  <a:cubicBezTo>
                    <a:pt x="21590" y="800100"/>
                    <a:pt x="17780" y="796290"/>
                    <a:pt x="17780" y="796290"/>
                  </a:cubicBezTo>
                  <a:cubicBezTo>
                    <a:pt x="17780" y="796290"/>
                    <a:pt x="15240" y="791210"/>
                    <a:pt x="12700" y="788670"/>
                  </a:cubicBezTo>
                  <a:cubicBezTo>
                    <a:pt x="11430" y="787400"/>
                    <a:pt x="8890" y="782320"/>
                    <a:pt x="8890" y="782320"/>
                  </a:cubicBezTo>
                  <a:cubicBezTo>
                    <a:pt x="7620" y="782320"/>
                    <a:pt x="6350" y="777240"/>
                    <a:pt x="5080" y="774700"/>
                  </a:cubicBezTo>
                  <a:cubicBezTo>
                    <a:pt x="3810" y="772160"/>
                    <a:pt x="2540" y="767080"/>
                    <a:pt x="2540" y="767080"/>
                  </a:cubicBezTo>
                  <a:cubicBezTo>
                    <a:pt x="2540" y="767080"/>
                    <a:pt x="1270" y="760730"/>
                    <a:pt x="1270" y="758190"/>
                  </a:cubicBezTo>
                  <a:cubicBezTo>
                    <a:pt x="1270" y="755650"/>
                    <a:pt x="0" y="750570"/>
                    <a:pt x="0" y="750570"/>
                  </a:cubicBezTo>
                  <a:moveTo>
                    <a:pt x="6360160" y="681990"/>
                  </a:moveTo>
                  <a:cubicBezTo>
                    <a:pt x="6365240" y="685800"/>
                    <a:pt x="6375400" y="687070"/>
                    <a:pt x="6380480" y="687070"/>
                  </a:cubicBezTo>
                  <a:cubicBezTo>
                    <a:pt x="6383020" y="688340"/>
                    <a:pt x="6385560" y="688340"/>
                    <a:pt x="6386830" y="688340"/>
                  </a:cubicBezTo>
                  <a:cubicBezTo>
                    <a:pt x="6386830" y="687070"/>
                    <a:pt x="6386830" y="681990"/>
                    <a:pt x="6386830" y="681990"/>
                  </a:cubicBezTo>
                  <a:cubicBezTo>
                    <a:pt x="6386830" y="681990"/>
                    <a:pt x="6390640" y="675640"/>
                    <a:pt x="6389370" y="674370"/>
                  </a:cubicBezTo>
                  <a:cubicBezTo>
                    <a:pt x="6386830" y="671830"/>
                    <a:pt x="6360160" y="681990"/>
                    <a:pt x="6360160" y="681990"/>
                  </a:cubicBezTo>
                  <a:moveTo>
                    <a:pt x="6604000" y="670560"/>
                  </a:moveTo>
                  <a:cubicBezTo>
                    <a:pt x="6607810" y="678180"/>
                    <a:pt x="6623050" y="674370"/>
                    <a:pt x="6623050" y="673100"/>
                  </a:cubicBezTo>
                  <a:cubicBezTo>
                    <a:pt x="6623050" y="673100"/>
                    <a:pt x="6604000" y="670560"/>
                    <a:pt x="6604000" y="6705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12761595" y="6357938"/>
            <a:ext cx="188595" cy="184785"/>
            <a:chOff x="0" y="0"/>
            <a:chExt cx="251460" cy="24638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5080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4620"/>
                    <a:pt x="120650" y="142240"/>
                    <a:pt x="107950" y="146050"/>
                  </a:cubicBezTo>
                  <a:cubicBezTo>
                    <a:pt x="90170" y="15113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128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9370" y="7620"/>
                    <a:pt x="4953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0" id="60"/>
          <p:cNvSpPr/>
          <p:nvPr/>
        </p:nvSpPr>
        <p:spPr>
          <a:xfrm flipH="false" flipV="false" rot="0">
            <a:off x="775335" y="1310640"/>
            <a:ext cx="6792612" cy="9060721"/>
          </a:xfrm>
          <a:custGeom>
            <a:avLst/>
            <a:gdLst/>
            <a:ahLst/>
            <a:cxnLst/>
            <a:rect r="r" b="b" t="t" l="l"/>
            <a:pathLst>
              <a:path h="9060721" w="6792612">
                <a:moveTo>
                  <a:pt x="0" y="0"/>
                </a:moveTo>
                <a:lnTo>
                  <a:pt x="6792612" y="0"/>
                </a:lnTo>
                <a:lnTo>
                  <a:pt x="6792612" y="9060721"/>
                </a:lnTo>
                <a:lnTo>
                  <a:pt x="0" y="9060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" r="0" b="-759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193" y="1052512"/>
            <a:ext cx="6995367" cy="9417101"/>
          </a:xfrm>
          <a:custGeom>
            <a:avLst/>
            <a:gdLst/>
            <a:ahLst/>
            <a:cxnLst/>
            <a:rect r="r" b="b" t="t" l="l"/>
            <a:pathLst>
              <a:path h="9417101" w="6995367">
                <a:moveTo>
                  <a:pt x="0" y="0"/>
                </a:moveTo>
                <a:lnTo>
                  <a:pt x="6995367" y="0"/>
                </a:lnTo>
                <a:lnTo>
                  <a:pt x="6995367" y="9417102"/>
                </a:lnTo>
                <a:lnTo>
                  <a:pt x="0" y="9417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74" t="0" r="-55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260" y="407408"/>
            <a:ext cx="9532183" cy="12479106"/>
          </a:xfrm>
          <a:custGeom>
            <a:avLst/>
            <a:gdLst/>
            <a:ahLst/>
            <a:cxnLst/>
            <a:rect r="r" b="b" t="t" l="l"/>
            <a:pathLst>
              <a:path h="12479106" w="9532183">
                <a:moveTo>
                  <a:pt x="0" y="0"/>
                </a:moveTo>
                <a:lnTo>
                  <a:pt x="9532182" y="0"/>
                </a:lnTo>
                <a:lnTo>
                  <a:pt x="9532182" y="12479106"/>
                </a:lnTo>
                <a:lnTo>
                  <a:pt x="0" y="12479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30" t="0" r="-811" b="-2633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84346" y="1244918"/>
            <a:ext cx="7030055" cy="9058961"/>
          </a:xfrm>
          <a:custGeom>
            <a:avLst/>
            <a:gdLst/>
            <a:ahLst/>
            <a:cxnLst/>
            <a:rect r="r" b="b" t="t" l="l"/>
            <a:pathLst>
              <a:path h="9058961" w="7030055">
                <a:moveTo>
                  <a:pt x="0" y="0"/>
                </a:moveTo>
                <a:lnTo>
                  <a:pt x="7030055" y="0"/>
                </a:lnTo>
                <a:lnTo>
                  <a:pt x="7030055" y="9058961"/>
                </a:lnTo>
                <a:lnTo>
                  <a:pt x="0" y="905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61" t="0" r="-346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39447" y="407408"/>
            <a:ext cx="9119853" cy="12235622"/>
          </a:xfrm>
          <a:custGeom>
            <a:avLst/>
            <a:gdLst/>
            <a:ahLst/>
            <a:cxnLst/>
            <a:rect r="r" b="b" t="t" l="l"/>
            <a:pathLst>
              <a:path h="12235622" w="9119853">
                <a:moveTo>
                  <a:pt x="0" y="0"/>
                </a:moveTo>
                <a:lnTo>
                  <a:pt x="9119853" y="0"/>
                </a:lnTo>
                <a:lnTo>
                  <a:pt x="9119853" y="12235621"/>
                </a:lnTo>
                <a:lnTo>
                  <a:pt x="0" y="12235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5" t="0" r="-1325" b="-2340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55657">
            <a:off x="14950401" y="62925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213964" y="3010117"/>
            <a:ext cx="678594" cy="6785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099763">
            <a:off x="16562539" y="975603"/>
            <a:ext cx="600392" cy="525343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099763">
            <a:off x="78843" y="8132318"/>
            <a:ext cx="401531" cy="40153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01820" y="8333084"/>
            <a:ext cx="502883" cy="50288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6305" y="721995"/>
            <a:ext cx="1535430" cy="503872"/>
            <a:chOff x="0" y="0"/>
            <a:chExt cx="2047240" cy="6718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9530" y="45720"/>
              <a:ext cx="1949450" cy="593090"/>
            </a:xfrm>
            <a:custGeom>
              <a:avLst/>
              <a:gdLst/>
              <a:ahLst/>
              <a:cxnLst/>
              <a:rect r="r" b="b" t="t" l="l"/>
              <a:pathLst>
                <a:path h="593090" w="1949450">
                  <a:moveTo>
                    <a:pt x="1842770" y="402590"/>
                  </a:moveTo>
                  <a:cubicBezTo>
                    <a:pt x="1493520" y="284480"/>
                    <a:pt x="1443990" y="288290"/>
                    <a:pt x="1372870" y="287020"/>
                  </a:cubicBezTo>
                  <a:cubicBezTo>
                    <a:pt x="1280160" y="284480"/>
                    <a:pt x="1126490" y="278130"/>
                    <a:pt x="1049020" y="289560"/>
                  </a:cubicBezTo>
                  <a:cubicBezTo>
                    <a:pt x="1004570" y="297180"/>
                    <a:pt x="991870" y="313690"/>
                    <a:pt x="946150" y="321310"/>
                  </a:cubicBezTo>
                  <a:cubicBezTo>
                    <a:pt x="866140" y="336550"/>
                    <a:pt x="704850" y="328930"/>
                    <a:pt x="603250" y="345440"/>
                  </a:cubicBezTo>
                  <a:cubicBezTo>
                    <a:pt x="519430" y="359410"/>
                    <a:pt x="449580" y="392430"/>
                    <a:pt x="377190" y="403860"/>
                  </a:cubicBezTo>
                  <a:cubicBezTo>
                    <a:pt x="314960" y="414020"/>
                    <a:pt x="245110" y="416560"/>
                    <a:pt x="196850" y="415290"/>
                  </a:cubicBezTo>
                  <a:cubicBezTo>
                    <a:pt x="165100" y="414020"/>
                    <a:pt x="138430" y="416560"/>
                    <a:pt x="116840" y="406400"/>
                  </a:cubicBezTo>
                  <a:cubicBezTo>
                    <a:pt x="99060" y="396240"/>
                    <a:pt x="85090" y="377190"/>
                    <a:pt x="77470" y="360680"/>
                  </a:cubicBezTo>
                  <a:cubicBezTo>
                    <a:pt x="71120" y="347980"/>
                    <a:pt x="71120" y="334010"/>
                    <a:pt x="72390" y="321310"/>
                  </a:cubicBezTo>
                  <a:cubicBezTo>
                    <a:pt x="73660" y="308610"/>
                    <a:pt x="78740" y="294640"/>
                    <a:pt x="86360" y="283210"/>
                  </a:cubicBezTo>
                  <a:cubicBezTo>
                    <a:pt x="93980" y="271780"/>
                    <a:pt x="99060" y="265430"/>
                    <a:pt x="116840" y="256540"/>
                  </a:cubicBezTo>
                  <a:cubicBezTo>
                    <a:pt x="161290" y="231140"/>
                    <a:pt x="330200" y="189230"/>
                    <a:pt x="400050" y="176530"/>
                  </a:cubicBezTo>
                  <a:cubicBezTo>
                    <a:pt x="438150" y="168910"/>
                    <a:pt x="464820" y="176530"/>
                    <a:pt x="494030" y="168910"/>
                  </a:cubicBezTo>
                  <a:cubicBezTo>
                    <a:pt x="519430" y="161290"/>
                    <a:pt x="533400" y="142240"/>
                    <a:pt x="562610" y="134620"/>
                  </a:cubicBezTo>
                  <a:cubicBezTo>
                    <a:pt x="608330" y="123190"/>
                    <a:pt x="674370" y="137160"/>
                    <a:pt x="744220" y="124460"/>
                  </a:cubicBezTo>
                  <a:cubicBezTo>
                    <a:pt x="848360" y="106680"/>
                    <a:pt x="1005840" y="33020"/>
                    <a:pt x="1116330" y="13970"/>
                  </a:cubicBezTo>
                  <a:cubicBezTo>
                    <a:pt x="1202690" y="0"/>
                    <a:pt x="1286510" y="2540"/>
                    <a:pt x="1350010" y="5080"/>
                  </a:cubicBezTo>
                  <a:cubicBezTo>
                    <a:pt x="1393190" y="6350"/>
                    <a:pt x="1431290" y="1270"/>
                    <a:pt x="1460500" y="17780"/>
                  </a:cubicBezTo>
                  <a:cubicBezTo>
                    <a:pt x="1489710" y="34290"/>
                    <a:pt x="1501140" y="82550"/>
                    <a:pt x="1526540" y="106680"/>
                  </a:cubicBezTo>
                  <a:cubicBezTo>
                    <a:pt x="1550670" y="129540"/>
                    <a:pt x="1581150" y="147320"/>
                    <a:pt x="1611630" y="162560"/>
                  </a:cubicBezTo>
                  <a:cubicBezTo>
                    <a:pt x="1645920" y="179070"/>
                    <a:pt x="1690370" y="182880"/>
                    <a:pt x="1723390" y="199390"/>
                  </a:cubicBezTo>
                  <a:cubicBezTo>
                    <a:pt x="1752600" y="215900"/>
                    <a:pt x="1778000" y="231140"/>
                    <a:pt x="1799590" y="259080"/>
                  </a:cubicBezTo>
                  <a:cubicBezTo>
                    <a:pt x="1828800" y="297180"/>
                    <a:pt x="1879600" y="389890"/>
                    <a:pt x="1865630" y="420370"/>
                  </a:cubicBezTo>
                  <a:cubicBezTo>
                    <a:pt x="1856740" y="441960"/>
                    <a:pt x="1824990" y="444500"/>
                    <a:pt x="1784350" y="452120"/>
                  </a:cubicBezTo>
                  <a:cubicBezTo>
                    <a:pt x="1681480" y="472440"/>
                    <a:pt x="1351280" y="443230"/>
                    <a:pt x="1211580" y="455930"/>
                  </a:cubicBezTo>
                  <a:cubicBezTo>
                    <a:pt x="1129030" y="464820"/>
                    <a:pt x="1079500" y="486410"/>
                    <a:pt x="1017270" y="492760"/>
                  </a:cubicBezTo>
                  <a:cubicBezTo>
                    <a:pt x="958850" y="499110"/>
                    <a:pt x="896620" y="487680"/>
                    <a:pt x="845820" y="496570"/>
                  </a:cubicBezTo>
                  <a:cubicBezTo>
                    <a:pt x="803910" y="504190"/>
                    <a:pt x="774700" y="527050"/>
                    <a:pt x="731520" y="534670"/>
                  </a:cubicBezTo>
                  <a:cubicBezTo>
                    <a:pt x="675640" y="543560"/>
                    <a:pt x="607060" y="530860"/>
                    <a:pt x="538480" y="537210"/>
                  </a:cubicBezTo>
                  <a:cubicBezTo>
                    <a:pt x="459740" y="543560"/>
                    <a:pt x="353060" y="593090"/>
                    <a:pt x="284480" y="575310"/>
                  </a:cubicBezTo>
                  <a:cubicBezTo>
                    <a:pt x="228600" y="561340"/>
                    <a:pt x="165100" y="510540"/>
                    <a:pt x="149860" y="472440"/>
                  </a:cubicBezTo>
                  <a:cubicBezTo>
                    <a:pt x="137160" y="444500"/>
                    <a:pt x="152400" y="408940"/>
                    <a:pt x="161290" y="381000"/>
                  </a:cubicBezTo>
                  <a:cubicBezTo>
                    <a:pt x="170180" y="356870"/>
                    <a:pt x="180340" y="335280"/>
                    <a:pt x="199390" y="313690"/>
                  </a:cubicBezTo>
                  <a:cubicBezTo>
                    <a:pt x="224790" y="283210"/>
                    <a:pt x="267970" y="251460"/>
                    <a:pt x="307340" y="226060"/>
                  </a:cubicBezTo>
                  <a:cubicBezTo>
                    <a:pt x="349250" y="199390"/>
                    <a:pt x="403860" y="175260"/>
                    <a:pt x="445770" y="161290"/>
                  </a:cubicBezTo>
                  <a:cubicBezTo>
                    <a:pt x="481330" y="149860"/>
                    <a:pt x="509270" y="144780"/>
                    <a:pt x="542290" y="139700"/>
                  </a:cubicBezTo>
                  <a:cubicBezTo>
                    <a:pt x="579120" y="133350"/>
                    <a:pt x="617220" y="123190"/>
                    <a:pt x="655320" y="129540"/>
                  </a:cubicBezTo>
                  <a:cubicBezTo>
                    <a:pt x="695960" y="134620"/>
                    <a:pt x="740410" y="171450"/>
                    <a:pt x="778510" y="176530"/>
                  </a:cubicBezTo>
                  <a:cubicBezTo>
                    <a:pt x="811530" y="180340"/>
                    <a:pt x="824230" y="167640"/>
                    <a:pt x="869950" y="165100"/>
                  </a:cubicBezTo>
                  <a:cubicBezTo>
                    <a:pt x="995680" y="158750"/>
                    <a:pt x="1470660" y="181610"/>
                    <a:pt x="1597660" y="166370"/>
                  </a:cubicBezTo>
                  <a:cubicBezTo>
                    <a:pt x="1643380" y="160020"/>
                    <a:pt x="1658620" y="154940"/>
                    <a:pt x="1689100" y="143510"/>
                  </a:cubicBezTo>
                  <a:cubicBezTo>
                    <a:pt x="1722120" y="130810"/>
                    <a:pt x="1776730" y="80010"/>
                    <a:pt x="1789430" y="88900"/>
                  </a:cubicBezTo>
                  <a:cubicBezTo>
                    <a:pt x="1802130" y="97790"/>
                    <a:pt x="1786890" y="163830"/>
                    <a:pt x="1771650" y="191770"/>
                  </a:cubicBezTo>
                  <a:cubicBezTo>
                    <a:pt x="1757680" y="217170"/>
                    <a:pt x="1733550" y="240030"/>
                    <a:pt x="1705610" y="250190"/>
                  </a:cubicBezTo>
                  <a:cubicBezTo>
                    <a:pt x="1673860" y="262890"/>
                    <a:pt x="1624330" y="246380"/>
                    <a:pt x="1586230" y="251460"/>
                  </a:cubicBezTo>
                  <a:cubicBezTo>
                    <a:pt x="1549400" y="257810"/>
                    <a:pt x="1512570" y="278130"/>
                    <a:pt x="1479550" y="283210"/>
                  </a:cubicBezTo>
                  <a:cubicBezTo>
                    <a:pt x="1451610" y="288290"/>
                    <a:pt x="1427480" y="281940"/>
                    <a:pt x="1402080" y="288290"/>
                  </a:cubicBezTo>
                  <a:cubicBezTo>
                    <a:pt x="1372870" y="294640"/>
                    <a:pt x="1350010" y="314960"/>
                    <a:pt x="1314450" y="322580"/>
                  </a:cubicBezTo>
                  <a:cubicBezTo>
                    <a:pt x="1266190" y="332740"/>
                    <a:pt x="1195070" y="318770"/>
                    <a:pt x="1136650" y="331470"/>
                  </a:cubicBezTo>
                  <a:cubicBezTo>
                    <a:pt x="1073150" y="344170"/>
                    <a:pt x="1010920" y="389890"/>
                    <a:pt x="948690" y="403860"/>
                  </a:cubicBezTo>
                  <a:cubicBezTo>
                    <a:pt x="889000" y="416560"/>
                    <a:pt x="824230" y="402590"/>
                    <a:pt x="770890" y="412750"/>
                  </a:cubicBezTo>
                  <a:cubicBezTo>
                    <a:pt x="726440" y="421640"/>
                    <a:pt x="689610" y="445770"/>
                    <a:pt x="651510" y="452120"/>
                  </a:cubicBezTo>
                  <a:cubicBezTo>
                    <a:pt x="621030" y="457200"/>
                    <a:pt x="604520" y="454660"/>
                    <a:pt x="563880" y="454660"/>
                  </a:cubicBezTo>
                  <a:cubicBezTo>
                    <a:pt x="464820" y="455930"/>
                    <a:pt x="133350" y="477520"/>
                    <a:pt x="58420" y="452120"/>
                  </a:cubicBezTo>
                  <a:cubicBezTo>
                    <a:pt x="34290" y="443230"/>
                    <a:pt x="25400" y="433070"/>
                    <a:pt x="15240" y="419100"/>
                  </a:cubicBezTo>
                  <a:cubicBezTo>
                    <a:pt x="6350" y="405130"/>
                    <a:pt x="0" y="383540"/>
                    <a:pt x="1270" y="367030"/>
                  </a:cubicBezTo>
                  <a:cubicBezTo>
                    <a:pt x="1270" y="349250"/>
                    <a:pt x="10160" y="328930"/>
                    <a:pt x="21590" y="316230"/>
                  </a:cubicBezTo>
                  <a:cubicBezTo>
                    <a:pt x="31750" y="303530"/>
                    <a:pt x="49530" y="290830"/>
                    <a:pt x="67310" y="288290"/>
                  </a:cubicBezTo>
                  <a:cubicBezTo>
                    <a:pt x="88900" y="285750"/>
                    <a:pt x="127000" y="293370"/>
                    <a:pt x="143510" y="309880"/>
                  </a:cubicBezTo>
                  <a:cubicBezTo>
                    <a:pt x="161290" y="326390"/>
                    <a:pt x="172720" y="361950"/>
                    <a:pt x="168910" y="384810"/>
                  </a:cubicBezTo>
                  <a:cubicBezTo>
                    <a:pt x="165100" y="407670"/>
                    <a:pt x="140970" y="438150"/>
                    <a:pt x="120650" y="448310"/>
                  </a:cubicBezTo>
                  <a:cubicBezTo>
                    <a:pt x="105410" y="457200"/>
                    <a:pt x="83820" y="458470"/>
                    <a:pt x="67310" y="454660"/>
                  </a:cubicBezTo>
                  <a:cubicBezTo>
                    <a:pt x="50800" y="450850"/>
                    <a:pt x="31750" y="439420"/>
                    <a:pt x="21590" y="426720"/>
                  </a:cubicBezTo>
                  <a:cubicBezTo>
                    <a:pt x="10160" y="412750"/>
                    <a:pt x="1270" y="392430"/>
                    <a:pt x="1270" y="375920"/>
                  </a:cubicBezTo>
                  <a:cubicBezTo>
                    <a:pt x="0" y="359410"/>
                    <a:pt x="6350" y="337820"/>
                    <a:pt x="15240" y="323850"/>
                  </a:cubicBezTo>
                  <a:cubicBezTo>
                    <a:pt x="25400" y="309880"/>
                    <a:pt x="33020" y="299720"/>
                    <a:pt x="58420" y="290830"/>
                  </a:cubicBezTo>
                  <a:cubicBezTo>
                    <a:pt x="143510" y="261620"/>
                    <a:pt x="576580" y="303530"/>
                    <a:pt x="683260" y="280670"/>
                  </a:cubicBezTo>
                  <a:cubicBezTo>
                    <a:pt x="721360" y="273050"/>
                    <a:pt x="727710" y="255270"/>
                    <a:pt x="759460" y="247650"/>
                  </a:cubicBezTo>
                  <a:cubicBezTo>
                    <a:pt x="802640" y="237490"/>
                    <a:pt x="867410" y="252730"/>
                    <a:pt x="924560" y="241300"/>
                  </a:cubicBezTo>
                  <a:cubicBezTo>
                    <a:pt x="989330" y="228600"/>
                    <a:pt x="1057910" y="181610"/>
                    <a:pt x="1123950" y="167640"/>
                  </a:cubicBezTo>
                  <a:cubicBezTo>
                    <a:pt x="1184910" y="154940"/>
                    <a:pt x="1258570" y="167640"/>
                    <a:pt x="1306830" y="156210"/>
                  </a:cubicBezTo>
                  <a:cubicBezTo>
                    <a:pt x="1339850" y="148590"/>
                    <a:pt x="1352550" y="133350"/>
                    <a:pt x="1386840" y="124460"/>
                  </a:cubicBezTo>
                  <a:cubicBezTo>
                    <a:pt x="1446530" y="107950"/>
                    <a:pt x="1568450" y="88900"/>
                    <a:pt x="1631950" y="82550"/>
                  </a:cubicBezTo>
                  <a:cubicBezTo>
                    <a:pt x="1672590" y="78740"/>
                    <a:pt x="1700530" y="86360"/>
                    <a:pt x="1731010" y="80010"/>
                  </a:cubicBezTo>
                  <a:cubicBezTo>
                    <a:pt x="1758950" y="73660"/>
                    <a:pt x="1781810" y="49530"/>
                    <a:pt x="1808480" y="50800"/>
                  </a:cubicBezTo>
                  <a:cubicBezTo>
                    <a:pt x="1841500" y="52070"/>
                    <a:pt x="1907540" y="74930"/>
                    <a:pt x="1913890" y="101600"/>
                  </a:cubicBezTo>
                  <a:cubicBezTo>
                    <a:pt x="1920240" y="133350"/>
                    <a:pt x="1849120" y="201930"/>
                    <a:pt x="1800860" y="238760"/>
                  </a:cubicBezTo>
                  <a:cubicBezTo>
                    <a:pt x="1746250" y="280670"/>
                    <a:pt x="1691640" y="313690"/>
                    <a:pt x="1597660" y="334010"/>
                  </a:cubicBezTo>
                  <a:cubicBezTo>
                    <a:pt x="1418590" y="372110"/>
                    <a:pt x="927100" y="351790"/>
                    <a:pt x="779780" y="328930"/>
                  </a:cubicBezTo>
                  <a:cubicBezTo>
                    <a:pt x="722630" y="320040"/>
                    <a:pt x="701040" y="297180"/>
                    <a:pt x="664210" y="293370"/>
                  </a:cubicBezTo>
                  <a:cubicBezTo>
                    <a:pt x="633730" y="289560"/>
                    <a:pt x="610870" y="292100"/>
                    <a:pt x="575310" y="300990"/>
                  </a:cubicBezTo>
                  <a:cubicBezTo>
                    <a:pt x="510540" y="316230"/>
                    <a:pt x="317500" y="396240"/>
                    <a:pt x="320040" y="406400"/>
                  </a:cubicBezTo>
                  <a:cubicBezTo>
                    <a:pt x="321310" y="412750"/>
                    <a:pt x="378460" y="406400"/>
                    <a:pt x="406400" y="400050"/>
                  </a:cubicBezTo>
                  <a:cubicBezTo>
                    <a:pt x="433070" y="394970"/>
                    <a:pt x="450850" y="375920"/>
                    <a:pt x="483870" y="369570"/>
                  </a:cubicBezTo>
                  <a:cubicBezTo>
                    <a:pt x="533400" y="359410"/>
                    <a:pt x="613410" y="372110"/>
                    <a:pt x="678180" y="365760"/>
                  </a:cubicBezTo>
                  <a:cubicBezTo>
                    <a:pt x="746760" y="359410"/>
                    <a:pt x="820420" y="334010"/>
                    <a:pt x="886460" y="326390"/>
                  </a:cubicBezTo>
                  <a:cubicBezTo>
                    <a:pt x="943610" y="320040"/>
                    <a:pt x="1004570" y="330200"/>
                    <a:pt x="1047750" y="320040"/>
                  </a:cubicBezTo>
                  <a:cubicBezTo>
                    <a:pt x="1079500" y="313690"/>
                    <a:pt x="1097280" y="293370"/>
                    <a:pt x="1123950" y="288290"/>
                  </a:cubicBezTo>
                  <a:cubicBezTo>
                    <a:pt x="1151890" y="281940"/>
                    <a:pt x="1169670" y="287020"/>
                    <a:pt x="1211580" y="285750"/>
                  </a:cubicBezTo>
                  <a:cubicBezTo>
                    <a:pt x="1316990" y="285750"/>
                    <a:pt x="1715770" y="227330"/>
                    <a:pt x="1772920" y="284480"/>
                  </a:cubicBezTo>
                  <a:cubicBezTo>
                    <a:pt x="1797050" y="309880"/>
                    <a:pt x="1791970" y="382270"/>
                    <a:pt x="1770380" y="396240"/>
                  </a:cubicBezTo>
                  <a:cubicBezTo>
                    <a:pt x="1733550" y="419100"/>
                    <a:pt x="1557020" y="322580"/>
                    <a:pt x="1490980" y="275590"/>
                  </a:cubicBezTo>
                  <a:cubicBezTo>
                    <a:pt x="1445260" y="243840"/>
                    <a:pt x="1441450" y="189230"/>
                    <a:pt x="1393190" y="170180"/>
                  </a:cubicBezTo>
                  <a:cubicBezTo>
                    <a:pt x="1325880" y="142240"/>
                    <a:pt x="1202690" y="163830"/>
                    <a:pt x="1102360" y="181610"/>
                  </a:cubicBezTo>
                  <a:cubicBezTo>
                    <a:pt x="988060" y="201930"/>
                    <a:pt x="842010" y="276860"/>
                    <a:pt x="746760" y="293370"/>
                  </a:cubicBezTo>
                  <a:cubicBezTo>
                    <a:pt x="683260" y="304800"/>
                    <a:pt x="627380" y="289560"/>
                    <a:pt x="584200" y="299720"/>
                  </a:cubicBezTo>
                  <a:cubicBezTo>
                    <a:pt x="553720" y="307340"/>
                    <a:pt x="537210" y="326390"/>
                    <a:pt x="510540" y="334010"/>
                  </a:cubicBezTo>
                  <a:cubicBezTo>
                    <a:pt x="482600" y="340360"/>
                    <a:pt x="458470" y="334010"/>
                    <a:pt x="421640" y="340360"/>
                  </a:cubicBezTo>
                  <a:cubicBezTo>
                    <a:pt x="356870" y="351790"/>
                    <a:pt x="212090" y="417830"/>
                    <a:pt x="156210" y="415290"/>
                  </a:cubicBezTo>
                  <a:cubicBezTo>
                    <a:pt x="130810" y="414020"/>
                    <a:pt x="114300" y="406400"/>
                    <a:pt x="100330" y="394970"/>
                  </a:cubicBezTo>
                  <a:cubicBezTo>
                    <a:pt x="86360" y="382270"/>
                    <a:pt x="74930" y="360680"/>
                    <a:pt x="72390" y="341630"/>
                  </a:cubicBezTo>
                  <a:cubicBezTo>
                    <a:pt x="69850" y="322580"/>
                    <a:pt x="76200" y="298450"/>
                    <a:pt x="86360" y="283210"/>
                  </a:cubicBezTo>
                  <a:cubicBezTo>
                    <a:pt x="96520" y="267970"/>
                    <a:pt x="111760" y="255270"/>
                    <a:pt x="134620" y="248920"/>
                  </a:cubicBezTo>
                  <a:cubicBezTo>
                    <a:pt x="176530" y="237490"/>
                    <a:pt x="269240" y="267970"/>
                    <a:pt x="322580" y="257810"/>
                  </a:cubicBezTo>
                  <a:cubicBezTo>
                    <a:pt x="367030" y="250190"/>
                    <a:pt x="400050" y="214630"/>
                    <a:pt x="436880" y="205740"/>
                  </a:cubicBezTo>
                  <a:cubicBezTo>
                    <a:pt x="466090" y="198120"/>
                    <a:pt x="494030" y="207010"/>
                    <a:pt x="521970" y="200660"/>
                  </a:cubicBezTo>
                  <a:cubicBezTo>
                    <a:pt x="547370" y="194310"/>
                    <a:pt x="561340" y="175260"/>
                    <a:pt x="596900" y="167640"/>
                  </a:cubicBezTo>
                  <a:cubicBezTo>
                    <a:pt x="668020" y="152400"/>
                    <a:pt x="845820" y="173990"/>
                    <a:pt x="928370" y="161290"/>
                  </a:cubicBezTo>
                  <a:cubicBezTo>
                    <a:pt x="979170" y="153670"/>
                    <a:pt x="995680" y="134620"/>
                    <a:pt x="1049020" y="128270"/>
                  </a:cubicBezTo>
                  <a:cubicBezTo>
                    <a:pt x="1144270" y="115570"/>
                    <a:pt x="1369060" y="128270"/>
                    <a:pt x="1460500" y="134620"/>
                  </a:cubicBezTo>
                  <a:cubicBezTo>
                    <a:pt x="1506220" y="138430"/>
                    <a:pt x="1518920" y="137160"/>
                    <a:pt x="1562100" y="147320"/>
                  </a:cubicBezTo>
                  <a:cubicBezTo>
                    <a:pt x="1645920" y="166370"/>
                    <a:pt x="1864360" y="228600"/>
                    <a:pt x="1916430" y="267970"/>
                  </a:cubicBezTo>
                  <a:cubicBezTo>
                    <a:pt x="1935480" y="283210"/>
                    <a:pt x="1941830" y="297180"/>
                    <a:pt x="1945640" y="313690"/>
                  </a:cubicBezTo>
                  <a:cubicBezTo>
                    <a:pt x="1949450" y="330200"/>
                    <a:pt x="1946910" y="353060"/>
                    <a:pt x="1938020" y="367030"/>
                  </a:cubicBezTo>
                  <a:cubicBezTo>
                    <a:pt x="1930400" y="382270"/>
                    <a:pt x="1912620" y="397510"/>
                    <a:pt x="1897380" y="402590"/>
                  </a:cubicBezTo>
                  <a:cubicBezTo>
                    <a:pt x="1880870" y="408940"/>
                    <a:pt x="1842770" y="402590"/>
                    <a:pt x="1842770" y="4025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5723572" y="756285"/>
            <a:ext cx="1643062" cy="570548"/>
            <a:chOff x="0" y="0"/>
            <a:chExt cx="2190750" cy="7607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6990" y="44450"/>
              <a:ext cx="2094230" cy="675640"/>
            </a:xfrm>
            <a:custGeom>
              <a:avLst/>
              <a:gdLst/>
              <a:ahLst/>
              <a:cxnLst/>
              <a:rect r="r" b="b" t="t" l="l"/>
              <a:pathLst>
                <a:path h="675640" w="2094230">
                  <a:moveTo>
                    <a:pt x="698500" y="280670"/>
                  </a:moveTo>
                  <a:cubicBezTo>
                    <a:pt x="298450" y="284480"/>
                    <a:pt x="227330" y="311150"/>
                    <a:pt x="170180" y="317500"/>
                  </a:cubicBezTo>
                  <a:cubicBezTo>
                    <a:pt x="129540" y="322580"/>
                    <a:pt x="90170" y="325120"/>
                    <a:pt x="64770" y="320040"/>
                  </a:cubicBezTo>
                  <a:cubicBezTo>
                    <a:pt x="50800" y="317500"/>
                    <a:pt x="40640" y="313690"/>
                    <a:pt x="31750" y="304800"/>
                  </a:cubicBezTo>
                  <a:cubicBezTo>
                    <a:pt x="20320" y="294640"/>
                    <a:pt x="7620" y="274320"/>
                    <a:pt x="3810" y="257810"/>
                  </a:cubicBezTo>
                  <a:cubicBezTo>
                    <a:pt x="1270" y="241300"/>
                    <a:pt x="7620" y="218440"/>
                    <a:pt x="15240" y="204470"/>
                  </a:cubicBezTo>
                  <a:cubicBezTo>
                    <a:pt x="21590" y="193040"/>
                    <a:pt x="31750" y="185420"/>
                    <a:pt x="41910" y="179070"/>
                  </a:cubicBezTo>
                  <a:cubicBezTo>
                    <a:pt x="52070" y="172720"/>
                    <a:pt x="58420" y="171450"/>
                    <a:pt x="76200" y="168910"/>
                  </a:cubicBezTo>
                  <a:cubicBezTo>
                    <a:pt x="137160" y="160020"/>
                    <a:pt x="382270" y="181610"/>
                    <a:pt x="467360" y="172720"/>
                  </a:cubicBezTo>
                  <a:cubicBezTo>
                    <a:pt x="510540" y="168910"/>
                    <a:pt x="523240" y="157480"/>
                    <a:pt x="562610" y="152400"/>
                  </a:cubicBezTo>
                  <a:cubicBezTo>
                    <a:pt x="623570" y="143510"/>
                    <a:pt x="712470" y="151130"/>
                    <a:pt x="796290" y="138430"/>
                  </a:cubicBezTo>
                  <a:cubicBezTo>
                    <a:pt x="895350" y="124460"/>
                    <a:pt x="1043940" y="71120"/>
                    <a:pt x="1118870" y="62230"/>
                  </a:cubicBezTo>
                  <a:cubicBezTo>
                    <a:pt x="1158240" y="57150"/>
                    <a:pt x="1188720" y="69850"/>
                    <a:pt x="1211580" y="60960"/>
                  </a:cubicBezTo>
                  <a:cubicBezTo>
                    <a:pt x="1228090" y="54610"/>
                    <a:pt x="1234440" y="30480"/>
                    <a:pt x="1248410" y="26670"/>
                  </a:cubicBezTo>
                  <a:cubicBezTo>
                    <a:pt x="1263650" y="24130"/>
                    <a:pt x="1286510" y="33020"/>
                    <a:pt x="1299210" y="43180"/>
                  </a:cubicBezTo>
                  <a:cubicBezTo>
                    <a:pt x="1311910" y="53340"/>
                    <a:pt x="1323340" y="72390"/>
                    <a:pt x="1325880" y="88900"/>
                  </a:cubicBezTo>
                  <a:cubicBezTo>
                    <a:pt x="1328420" y="105410"/>
                    <a:pt x="1324610" y="127000"/>
                    <a:pt x="1315720" y="140970"/>
                  </a:cubicBezTo>
                  <a:cubicBezTo>
                    <a:pt x="1306830" y="154940"/>
                    <a:pt x="1296670" y="165100"/>
                    <a:pt x="1273810" y="172720"/>
                  </a:cubicBezTo>
                  <a:cubicBezTo>
                    <a:pt x="1212850" y="191770"/>
                    <a:pt x="1012190" y="153670"/>
                    <a:pt x="901700" y="161290"/>
                  </a:cubicBezTo>
                  <a:cubicBezTo>
                    <a:pt x="812800" y="166370"/>
                    <a:pt x="727710" y="193040"/>
                    <a:pt x="660400" y="198120"/>
                  </a:cubicBezTo>
                  <a:cubicBezTo>
                    <a:pt x="613410" y="203200"/>
                    <a:pt x="574040" y="193040"/>
                    <a:pt x="539750" y="200660"/>
                  </a:cubicBezTo>
                  <a:cubicBezTo>
                    <a:pt x="510540" y="207010"/>
                    <a:pt x="491490" y="227330"/>
                    <a:pt x="464820" y="233680"/>
                  </a:cubicBezTo>
                  <a:cubicBezTo>
                    <a:pt x="434340" y="242570"/>
                    <a:pt x="394970" y="236220"/>
                    <a:pt x="367030" y="242570"/>
                  </a:cubicBezTo>
                  <a:cubicBezTo>
                    <a:pt x="344170" y="248920"/>
                    <a:pt x="327660" y="267970"/>
                    <a:pt x="307340" y="267970"/>
                  </a:cubicBezTo>
                  <a:cubicBezTo>
                    <a:pt x="289560" y="269240"/>
                    <a:pt x="266700" y="260350"/>
                    <a:pt x="254000" y="248920"/>
                  </a:cubicBezTo>
                  <a:cubicBezTo>
                    <a:pt x="240030" y="237490"/>
                    <a:pt x="229870" y="214630"/>
                    <a:pt x="226060" y="199390"/>
                  </a:cubicBezTo>
                  <a:cubicBezTo>
                    <a:pt x="223520" y="185420"/>
                    <a:pt x="224790" y="172720"/>
                    <a:pt x="229870" y="160020"/>
                  </a:cubicBezTo>
                  <a:cubicBezTo>
                    <a:pt x="236220" y="144780"/>
                    <a:pt x="252730" y="125730"/>
                    <a:pt x="266700" y="116840"/>
                  </a:cubicBezTo>
                  <a:cubicBezTo>
                    <a:pt x="278130" y="109220"/>
                    <a:pt x="287020" y="107950"/>
                    <a:pt x="304800" y="106680"/>
                  </a:cubicBezTo>
                  <a:cubicBezTo>
                    <a:pt x="344170" y="104140"/>
                    <a:pt x="407670" y="119380"/>
                    <a:pt x="499110" y="124460"/>
                  </a:cubicBezTo>
                  <a:cubicBezTo>
                    <a:pt x="712470" y="134620"/>
                    <a:pt x="1457960" y="96520"/>
                    <a:pt x="1576070" y="134620"/>
                  </a:cubicBezTo>
                  <a:cubicBezTo>
                    <a:pt x="1601470" y="142240"/>
                    <a:pt x="1609090" y="152400"/>
                    <a:pt x="1617980" y="163830"/>
                  </a:cubicBezTo>
                  <a:cubicBezTo>
                    <a:pt x="1625600" y="172720"/>
                    <a:pt x="1630680" y="184150"/>
                    <a:pt x="1630680" y="196850"/>
                  </a:cubicBezTo>
                  <a:cubicBezTo>
                    <a:pt x="1631950" y="210820"/>
                    <a:pt x="1625600" y="233680"/>
                    <a:pt x="1617980" y="246380"/>
                  </a:cubicBezTo>
                  <a:cubicBezTo>
                    <a:pt x="1611630" y="256540"/>
                    <a:pt x="1607820" y="262890"/>
                    <a:pt x="1592580" y="269240"/>
                  </a:cubicBezTo>
                  <a:cubicBezTo>
                    <a:pt x="1532890" y="294640"/>
                    <a:pt x="1210310" y="273050"/>
                    <a:pt x="1104900" y="298450"/>
                  </a:cubicBezTo>
                  <a:cubicBezTo>
                    <a:pt x="1050290" y="309880"/>
                    <a:pt x="1042670" y="327660"/>
                    <a:pt x="985520" y="346710"/>
                  </a:cubicBezTo>
                  <a:cubicBezTo>
                    <a:pt x="854710" y="393700"/>
                    <a:pt x="429260" y="491490"/>
                    <a:pt x="320040" y="546100"/>
                  </a:cubicBezTo>
                  <a:cubicBezTo>
                    <a:pt x="280670" y="565150"/>
                    <a:pt x="275590" y="586740"/>
                    <a:pt x="247650" y="600710"/>
                  </a:cubicBezTo>
                  <a:cubicBezTo>
                    <a:pt x="218440" y="614680"/>
                    <a:pt x="170180" y="613410"/>
                    <a:pt x="147320" y="627380"/>
                  </a:cubicBezTo>
                  <a:cubicBezTo>
                    <a:pt x="132080" y="637540"/>
                    <a:pt x="124460" y="659130"/>
                    <a:pt x="114300" y="664210"/>
                  </a:cubicBezTo>
                  <a:cubicBezTo>
                    <a:pt x="107950" y="666750"/>
                    <a:pt x="104140" y="665480"/>
                    <a:pt x="96520" y="664210"/>
                  </a:cubicBezTo>
                  <a:cubicBezTo>
                    <a:pt x="85090" y="661670"/>
                    <a:pt x="60960" y="654050"/>
                    <a:pt x="50800" y="641350"/>
                  </a:cubicBezTo>
                  <a:cubicBezTo>
                    <a:pt x="39370" y="629920"/>
                    <a:pt x="31750" y="608330"/>
                    <a:pt x="30480" y="594360"/>
                  </a:cubicBezTo>
                  <a:cubicBezTo>
                    <a:pt x="29210" y="581660"/>
                    <a:pt x="31750" y="570230"/>
                    <a:pt x="38100" y="560070"/>
                  </a:cubicBezTo>
                  <a:cubicBezTo>
                    <a:pt x="44450" y="547370"/>
                    <a:pt x="53340" y="535940"/>
                    <a:pt x="74930" y="524510"/>
                  </a:cubicBezTo>
                  <a:cubicBezTo>
                    <a:pt x="147320" y="485140"/>
                    <a:pt x="485140" y="416560"/>
                    <a:pt x="600710" y="397510"/>
                  </a:cubicBezTo>
                  <a:cubicBezTo>
                    <a:pt x="656590" y="387350"/>
                    <a:pt x="676910" y="393700"/>
                    <a:pt x="727710" y="384810"/>
                  </a:cubicBezTo>
                  <a:cubicBezTo>
                    <a:pt x="807720" y="370840"/>
                    <a:pt x="947420" y="335280"/>
                    <a:pt x="1035050" y="303530"/>
                  </a:cubicBezTo>
                  <a:cubicBezTo>
                    <a:pt x="1103630" y="279400"/>
                    <a:pt x="1145540" y="243840"/>
                    <a:pt x="1215390" y="222250"/>
                  </a:cubicBezTo>
                  <a:cubicBezTo>
                    <a:pt x="1300480" y="195580"/>
                    <a:pt x="1440180" y="196850"/>
                    <a:pt x="1512570" y="168910"/>
                  </a:cubicBezTo>
                  <a:cubicBezTo>
                    <a:pt x="1560830" y="149860"/>
                    <a:pt x="1577340" y="115570"/>
                    <a:pt x="1621790" y="97790"/>
                  </a:cubicBezTo>
                  <a:cubicBezTo>
                    <a:pt x="1676400" y="74930"/>
                    <a:pt x="1780540" y="58420"/>
                    <a:pt x="1821180" y="58420"/>
                  </a:cubicBezTo>
                  <a:cubicBezTo>
                    <a:pt x="1840230" y="58420"/>
                    <a:pt x="1847850" y="59690"/>
                    <a:pt x="1860550" y="67310"/>
                  </a:cubicBezTo>
                  <a:cubicBezTo>
                    <a:pt x="1877060" y="78740"/>
                    <a:pt x="1899920" y="109220"/>
                    <a:pt x="1905000" y="130810"/>
                  </a:cubicBezTo>
                  <a:cubicBezTo>
                    <a:pt x="1908810" y="149860"/>
                    <a:pt x="1899920" y="172720"/>
                    <a:pt x="1891030" y="187960"/>
                  </a:cubicBezTo>
                  <a:cubicBezTo>
                    <a:pt x="1884680" y="199390"/>
                    <a:pt x="1873250" y="208280"/>
                    <a:pt x="1861820" y="214630"/>
                  </a:cubicBezTo>
                  <a:cubicBezTo>
                    <a:pt x="1850390" y="219710"/>
                    <a:pt x="1838960" y="223520"/>
                    <a:pt x="1823720" y="223520"/>
                  </a:cubicBezTo>
                  <a:cubicBezTo>
                    <a:pt x="1800860" y="224790"/>
                    <a:pt x="1772920" y="212090"/>
                    <a:pt x="1736090" y="208280"/>
                  </a:cubicBezTo>
                  <a:cubicBezTo>
                    <a:pt x="1677670" y="203200"/>
                    <a:pt x="1583690" y="198120"/>
                    <a:pt x="1502410" y="207010"/>
                  </a:cubicBezTo>
                  <a:cubicBezTo>
                    <a:pt x="1412240" y="217170"/>
                    <a:pt x="1275080" y="280670"/>
                    <a:pt x="1220470" y="270510"/>
                  </a:cubicBezTo>
                  <a:cubicBezTo>
                    <a:pt x="1195070" y="265430"/>
                    <a:pt x="1181100" y="251460"/>
                    <a:pt x="1170940" y="237490"/>
                  </a:cubicBezTo>
                  <a:cubicBezTo>
                    <a:pt x="1159510" y="222250"/>
                    <a:pt x="1153160" y="198120"/>
                    <a:pt x="1155700" y="179070"/>
                  </a:cubicBezTo>
                  <a:cubicBezTo>
                    <a:pt x="1156970" y="160020"/>
                    <a:pt x="1169670" y="138430"/>
                    <a:pt x="1182370" y="125730"/>
                  </a:cubicBezTo>
                  <a:cubicBezTo>
                    <a:pt x="1191260" y="115570"/>
                    <a:pt x="1201420" y="109220"/>
                    <a:pt x="1217930" y="106680"/>
                  </a:cubicBezTo>
                  <a:cubicBezTo>
                    <a:pt x="1243330" y="101600"/>
                    <a:pt x="1289050" y="111760"/>
                    <a:pt x="1325880" y="119380"/>
                  </a:cubicBezTo>
                  <a:cubicBezTo>
                    <a:pt x="1363980" y="127000"/>
                    <a:pt x="1399540" y="148590"/>
                    <a:pt x="1442720" y="154940"/>
                  </a:cubicBezTo>
                  <a:cubicBezTo>
                    <a:pt x="1490980" y="163830"/>
                    <a:pt x="1554480" y="149860"/>
                    <a:pt x="1602740" y="161290"/>
                  </a:cubicBezTo>
                  <a:cubicBezTo>
                    <a:pt x="1645920" y="170180"/>
                    <a:pt x="1680210" y="200660"/>
                    <a:pt x="1720850" y="213360"/>
                  </a:cubicBezTo>
                  <a:cubicBezTo>
                    <a:pt x="1761490" y="226060"/>
                    <a:pt x="1802130" y="231140"/>
                    <a:pt x="1849120" y="236220"/>
                  </a:cubicBezTo>
                  <a:cubicBezTo>
                    <a:pt x="1903730" y="242570"/>
                    <a:pt x="1993900" y="233680"/>
                    <a:pt x="2030730" y="245110"/>
                  </a:cubicBezTo>
                  <a:cubicBezTo>
                    <a:pt x="2047240" y="248920"/>
                    <a:pt x="2056130" y="255270"/>
                    <a:pt x="2066290" y="264160"/>
                  </a:cubicBezTo>
                  <a:cubicBezTo>
                    <a:pt x="2075180" y="273050"/>
                    <a:pt x="2084070" y="285750"/>
                    <a:pt x="2087880" y="298450"/>
                  </a:cubicBezTo>
                  <a:cubicBezTo>
                    <a:pt x="2092960" y="309880"/>
                    <a:pt x="2094230" y="325120"/>
                    <a:pt x="2092960" y="339090"/>
                  </a:cubicBezTo>
                  <a:cubicBezTo>
                    <a:pt x="2090420" y="351790"/>
                    <a:pt x="2085340" y="365760"/>
                    <a:pt x="2077720" y="375920"/>
                  </a:cubicBezTo>
                  <a:cubicBezTo>
                    <a:pt x="2070100" y="387350"/>
                    <a:pt x="2057400" y="396240"/>
                    <a:pt x="2045970" y="402590"/>
                  </a:cubicBezTo>
                  <a:cubicBezTo>
                    <a:pt x="2034540" y="408940"/>
                    <a:pt x="2029460" y="408940"/>
                    <a:pt x="2006600" y="411480"/>
                  </a:cubicBezTo>
                  <a:cubicBezTo>
                    <a:pt x="1887220" y="425450"/>
                    <a:pt x="1074420" y="368300"/>
                    <a:pt x="855980" y="408940"/>
                  </a:cubicBezTo>
                  <a:cubicBezTo>
                    <a:pt x="764540" y="425450"/>
                    <a:pt x="737870" y="467360"/>
                    <a:pt x="669290" y="481330"/>
                  </a:cubicBezTo>
                  <a:cubicBezTo>
                    <a:pt x="589280" y="497840"/>
                    <a:pt x="473710" y="494030"/>
                    <a:pt x="405130" y="491490"/>
                  </a:cubicBezTo>
                  <a:cubicBezTo>
                    <a:pt x="360680" y="488950"/>
                    <a:pt x="323850" y="499110"/>
                    <a:pt x="295910" y="477520"/>
                  </a:cubicBezTo>
                  <a:cubicBezTo>
                    <a:pt x="261620" y="450850"/>
                    <a:pt x="229870" y="358140"/>
                    <a:pt x="237490" y="316230"/>
                  </a:cubicBezTo>
                  <a:cubicBezTo>
                    <a:pt x="242570" y="285750"/>
                    <a:pt x="270510" y="261620"/>
                    <a:pt x="295910" y="243840"/>
                  </a:cubicBezTo>
                  <a:cubicBezTo>
                    <a:pt x="326390" y="223520"/>
                    <a:pt x="365760" y="214630"/>
                    <a:pt x="415290" y="207010"/>
                  </a:cubicBezTo>
                  <a:cubicBezTo>
                    <a:pt x="494030" y="194310"/>
                    <a:pt x="666750" y="180340"/>
                    <a:pt x="726440" y="205740"/>
                  </a:cubicBezTo>
                  <a:cubicBezTo>
                    <a:pt x="755650" y="218440"/>
                    <a:pt x="774700" y="241300"/>
                    <a:pt x="781050" y="264160"/>
                  </a:cubicBezTo>
                  <a:cubicBezTo>
                    <a:pt x="787400" y="285750"/>
                    <a:pt x="778510" y="323850"/>
                    <a:pt x="763270" y="341630"/>
                  </a:cubicBezTo>
                  <a:cubicBezTo>
                    <a:pt x="748030" y="359410"/>
                    <a:pt x="713740" y="373380"/>
                    <a:pt x="689610" y="370840"/>
                  </a:cubicBezTo>
                  <a:cubicBezTo>
                    <a:pt x="666750" y="368300"/>
                    <a:pt x="635000" y="346710"/>
                    <a:pt x="623570" y="326390"/>
                  </a:cubicBezTo>
                  <a:cubicBezTo>
                    <a:pt x="613410" y="306070"/>
                    <a:pt x="613410" y="266700"/>
                    <a:pt x="623570" y="246380"/>
                  </a:cubicBezTo>
                  <a:cubicBezTo>
                    <a:pt x="635000" y="226060"/>
                    <a:pt x="666750" y="204470"/>
                    <a:pt x="689610" y="201930"/>
                  </a:cubicBezTo>
                  <a:cubicBezTo>
                    <a:pt x="712470" y="199390"/>
                    <a:pt x="748030" y="213360"/>
                    <a:pt x="763270" y="231140"/>
                  </a:cubicBezTo>
                  <a:cubicBezTo>
                    <a:pt x="778510" y="248920"/>
                    <a:pt x="787400" y="287020"/>
                    <a:pt x="781050" y="308610"/>
                  </a:cubicBezTo>
                  <a:cubicBezTo>
                    <a:pt x="774700" y="331470"/>
                    <a:pt x="755650" y="353060"/>
                    <a:pt x="726440" y="367030"/>
                  </a:cubicBezTo>
                  <a:cubicBezTo>
                    <a:pt x="670560" y="391160"/>
                    <a:pt x="500380" y="359410"/>
                    <a:pt x="438150" y="373380"/>
                  </a:cubicBezTo>
                  <a:cubicBezTo>
                    <a:pt x="405130" y="381000"/>
                    <a:pt x="379730" y="414020"/>
                    <a:pt x="367030" y="406400"/>
                  </a:cubicBezTo>
                  <a:cubicBezTo>
                    <a:pt x="354330" y="398780"/>
                    <a:pt x="346710" y="342900"/>
                    <a:pt x="364490" y="323850"/>
                  </a:cubicBezTo>
                  <a:cubicBezTo>
                    <a:pt x="394970" y="290830"/>
                    <a:pt x="561340" y="334010"/>
                    <a:pt x="645160" y="317500"/>
                  </a:cubicBezTo>
                  <a:cubicBezTo>
                    <a:pt x="718820" y="303530"/>
                    <a:pt x="751840" y="261620"/>
                    <a:pt x="845820" y="245110"/>
                  </a:cubicBezTo>
                  <a:cubicBezTo>
                    <a:pt x="1046480" y="209550"/>
                    <a:pt x="1626870" y="241300"/>
                    <a:pt x="1823720" y="241300"/>
                  </a:cubicBezTo>
                  <a:cubicBezTo>
                    <a:pt x="1910080" y="241300"/>
                    <a:pt x="1965960" y="233680"/>
                    <a:pt x="2010410" y="241300"/>
                  </a:cubicBezTo>
                  <a:cubicBezTo>
                    <a:pt x="2034540" y="246380"/>
                    <a:pt x="2052320" y="252730"/>
                    <a:pt x="2066290" y="264160"/>
                  </a:cubicBezTo>
                  <a:cubicBezTo>
                    <a:pt x="2076450" y="273050"/>
                    <a:pt x="2084070" y="285750"/>
                    <a:pt x="2087880" y="298450"/>
                  </a:cubicBezTo>
                  <a:cubicBezTo>
                    <a:pt x="2092960" y="309880"/>
                    <a:pt x="2094230" y="325120"/>
                    <a:pt x="2092960" y="339090"/>
                  </a:cubicBezTo>
                  <a:cubicBezTo>
                    <a:pt x="2090420" y="351790"/>
                    <a:pt x="2085340" y="365760"/>
                    <a:pt x="2077720" y="375920"/>
                  </a:cubicBezTo>
                  <a:cubicBezTo>
                    <a:pt x="2070100" y="387350"/>
                    <a:pt x="2062480" y="396240"/>
                    <a:pt x="2045970" y="402590"/>
                  </a:cubicBezTo>
                  <a:cubicBezTo>
                    <a:pt x="2007870" y="416560"/>
                    <a:pt x="1898650" y="412750"/>
                    <a:pt x="1824990" y="401320"/>
                  </a:cubicBezTo>
                  <a:cubicBezTo>
                    <a:pt x="1750060" y="389890"/>
                    <a:pt x="1672590" y="342900"/>
                    <a:pt x="1601470" y="330200"/>
                  </a:cubicBezTo>
                  <a:cubicBezTo>
                    <a:pt x="1539240" y="318770"/>
                    <a:pt x="1483360" y="330200"/>
                    <a:pt x="1419860" y="320040"/>
                  </a:cubicBezTo>
                  <a:cubicBezTo>
                    <a:pt x="1350010" y="309880"/>
                    <a:pt x="1239520" y="283210"/>
                    <a:pt x="1201420" y="262890"/>
                  </a:cubicBezTo>
                  <a:cubicBezTo>
                    <a:pt x="1184910" y="254000"/>
                    <a:pt x="1178560" y="247650"/>
                    <a:pt x="1170940" y="237490"/>
                  </a:cubicBezTo>
                  <a:cubicBezTo>
                    <a:pt x="1163320" y="226060"/>
                    <a:pt x="1156970" y="212090"/>
                    <a:pt x="1155700" y="199390"/>
                  </a:cubicBezTo>
                  <a:cubicBezTo>
                    <a:pt x="1153160" y="186690"/>
                    <a:pt x="1155700" y="171450"/>
                    <a:pt x="1159510" y="158750"/>
                  </a:cubicBezTo>
                  <a:cubicBezTo>
                    <a:pt x="1164590" y="147320"/>
                    <a:pt x="1170940" y="134620"/>
                    <a:pt x="1182370" y="125730"/>
                  </a:cubicBezTo>
                  <a:cubicBezTo>
                    <a:pt x="1195070" y="114300"/>
                    <a:pt x="1235710" y="110490"/>
                    <a:pt x="1236980" y="102870"/>
                  </a:cubicBezTo>
                  <a:cubicBezTo>
                    <a:pt x="1238250" y="100330"/>
                    <a:pt x="1226820" y="96520"/>
                    <a:pt x="1228090" y="93980"/>
                  </a:cubicBezTo>
                  <a:cubicBezTo>
                    <a:pt x="1230630" y="87630"/>
                    <a:pt x="1304290" y="100330"/>
                    <a:pt x="1342390" y="91440"/>
                  </a:cubicBezTo>
                  <a:cubicBezTo>
                    <a:pt x="1383030" y="82550"/>
                    <a:pt x="1410970" y="50800"/>
                    <a:pt x="1460500" y="40640"/>
                  </a:cubicBezTo>
                  <a:cubicBezTo>
                    <a:pt x="1534160" y="25400"/>
                    <a:pt x="1671320" y="34290"/>
                    <a:pt x="1744980" y="41910"/>
                  </a:cubicBezTo>
                  <a:cubicBezTo>
                    <a:pt x="1791970" y="46990"/>
                    <a:pt x="1832610" y="49530"/>
                    <a:pt x="1860550" y="67310"/>
                  </a:cubicBezTo>
                  <a:cubicBezTo>
                    <a:pt x="1882140" y="82550"/>
                    <a:pt x="1899920" y="109220"/>
                    <a:pt x="1905000" y="130810"/>
                  </a:cubicBezTo>
                  <a:cubicBezTo>
                    <a:pt x="1908810" y="149860"/>
                    <a:pt x="1899920" y="172720"/>
                    <a:pt x="1891030" y="187960"/>
                  </a:cubicBezTo>
                  <a:cubicBezTo>
                    <a:pt x="1884680" y="199390"/>
                    <a:pt x="1875790" y="205740"/>
                    <a:pt x="1861820" y="214630"/>
                  </a:cubicBezTo>
                  <a:cubicBezTo>
                    <a:pt x="1840230" y="227330"/>
                    <a:pt x="1798320" y="243840"/>
                    <a:pt x="1766570" y="247650"/>
                  </a:cubicBezTo>
                  <a:cubicBezTo>
                    <a:pt x="1737360" y="250190"/>
                    <a:pt x="1711960" y="228600"/>
                    <a:pt x="1680210" y="234950"/>
                  </a:cubicBezTo>
                  <a:cubicBezTo>
                    <a:pt x="1635760" y="243840"/>
                    <a:pt x="1590040" y="303530"/>
                    <a:pt x="1529080" y="325120"/>
                  </a:cubicBezTo>
                  <a:cubicBezTo>
                    <a:pt x="1449070" y="354330"/>
                    <a:pt x="1305560" y="350520"/>
                    <a:pt x="1235710" y="370840"/>
                  </a:cubicBezTo>
                  <a:cubicBezTo>
                    <a:pt x="1192530" y="383540"/>
                    <a:pt x="1181100" y="398780"/>
                    <a:pt x="1136650" y="414020"/>
                  </a:cubicBezTo>
                  <a:cubicBezTo>
                    <a:pt x="1050290" y="445770"/>
                    <a:pt x="863600" y="502920"/>
                    <a:pt x="742950" y="529590"/>
                  </a:cubicBezTo>
                  <a:cubicBezTo>
                    <a:pt x="641350" y="552450"/>
                    <a:pt x="521970" y="556260"/>
                    <a:pt x="461010" y="575310"/>
                  </a:cubicBezTo>
                  <a:cubicBezTo>
                    <a:pt x="429260" y="585470"/>
                    <a:pt x="424180" y="598170"/>
                    <a:pt x="392430" y="608330"/>
                  </a:cubicBezTo>
                  <a:cubicBezTo>
                    <a:pt x="328930" y="628650"/>
                    <a:pt x="156210" y="675640"/>
                    <a:pt x="96520" y="664210"/>
                  </a:cubicBezTo>
                  <a:cubicBezTo>
                    <a:pt x="68580" y="659130"/>
                    <a:pt x="49530" y="645160"/>
                    <a:pt x="39370" y="627380"/>
                  </a:cubicBezTo>
                  <a:cubicBezTo>
                    <a:pt x="30480" y="610870"/>
                    <a:pt x="31750" y="576580"/>
                    <a:pt x="38100" y="560070"/>
                  </a:cubicBezTo>
                  <a:cubicBezTo>
                    <a:pt x="41910" y="547370"/>
                    <a:pt x="46990" y="543560"/>
                    <a:pt x="59690" y="533400"/>
                  </a:cubicBezTo>
                  <a:cubicBezTo>
                    <a:pt x="87630" y="510540"/>
                    <a:pt x="146050" y="478790"/>
                    <a:pt x="220980" y="447040"/>
                  </a:cubicBezTo>
                  <a:cubicBezTo>
                    <a:pt x="372110" y="384810"/>
                    <a:pt x="786130" y="278130"/>
                    <a:pt x="933450" y="223520"/>
                  </a:cubicBezTo>
                  <a:cubicBezTo>
                    <a:pt x="1002030" y="196850"/>
                    <a:pt x="1024890" y="173990"/>
                    <a:pt x="1082040" y="158750"/>
                  </a:cubicBezTo>
                  <a:cubicBezTo>
                    <a:pt x="1150620" y="140970"/>
                    <a:pt x="1236980" y="134620"/>
                    <a:pt x="1318260" y="129540"/>
                  </a:cubicBezTo>
                  <a:cubicBezTo>
                    <a:pt x="1402080" y="125730"/>
                    <a:pt x="1527810" y="118110"/>
                    <a:pt x="1576070" y="134620"/>
                  </a:cubicBezTo>
                  <a:cubicBezTo>
                    <a:pt x="1597660" y="140970"/>
                    <a:pt x="1609090" y="152400"/>
                    <a:pt x="1617980" y="163830"/>
                  </a:cubicBezTo>
                  <a:cubicBezTo>
                    <a:pt x="1625600" y="172720"/>
                    <a:pt x="1629410" y="185420"/>
                    <a:pt x="1630680" y="196850"/>
                  </a:cubicBezTo>
                  <a:cubicBezTo>
                    <a:pt x="1631950" y="207010"/>
                    <a:pt x="1631950" y="219710"/>
                    <a:pt x="1626870" y="231140"/>
                  </a:cubicBezTo>
                  <a:cubicBezTo>
                    <a:pt x="1620520" y="245110"/>
                    <a:pt x="1615440" y="259080"/>
                    <a:pt x="1592580" y="269240"/>
                  </a:cubicBezTo>
                  <a:cubicBezTo>
                    <a:pt x="1487170" y="318770"/>
                    <a:pt x="778510" y="294640"/>
                    <a:pt x="542290" y="285750"/>
                  </a:cubicBezTo>
                  <a:cubicBezTo>
                    <a:pt x="421640" y="280670"/>
                    <a:pt x="318770" y="288290"/>
                    <a:pt x="269240" y="260350"/>
                  </a:cubicBezTo>
                  <a:cubicBezTo>
                    <a:pt x="243840" y="245110"/>
                    <a:pt x="229870" y="219710"/>
                    <a:pt x="226060" y="199390"/>
                  </a:cubicBezTo>
                  <a:cubicBezTo>
                    <a:pt x="222250" y="180340"/>
                    <a:pt x="229870" y="157480"/>
                    <a:pt x="238760" y="143510"/>
                  </a:cubicBezTo>
                  <a:cubicBezTo>
                    <a:pt x="245110" y="130810"/>
                    <a:pt x="254000" y="124460"/>
                    <a:pt x="266700" y="116840"/>
                  </a:cubicBezTo>
                  <a:cubicBezTo>
                    <a:pt x="288290" y="104140"/>
                    <a:pt x="328930" y="90170"/>
                    <a:pt x="360680" y="83820"/>
                  </a:cubicBezTo>
                  <a:cubicBezTo>
                    <a:pt x="391160" y="77470"/>
                    <a:pt x="424180" y="83820"/>
                    <a:pt x="453390" y="77470"/>
                  </a:cubicBezTo>
                  <a:cubicBezTo>
                    <a:pt x="480060" y="71120"/>
                    <a:pt x="500380" y="52070"/>
                    <a:pt x="529590" y="45720"/>
                  </a:cubicBezTo>
                  <a:cubicBezTo>
                    <a:pt x="563880" y="39370"/>
                    <a:pt x="600710" y="46990"/>
                    <a:pt x="647700" y="43180"/>
                  </a:cubicBezTo>
                  <a:cubicBezTo>
                    <a:pt x="716280" y="38100"/>
                    <a:pt x="819150" y="11430"/>
                    <a:pt x="901700" y="6350"/>
                  </a:cubicBezTo>
                  <a:cubicBezTo>
                    <a:pt x="980440" y="0"/>
                    <a:pt x="1064260" y="0"/>
                    <a:pt x="1135380" y="7620"/>
                  </a:cubicBezTo>
                  <a:cubicBezTo>
                    <a:pt x="1195070" y="13970"/>
                    <a:pt x="1268730" y="21590"/>
                    <a:pt x="1299210" y="43180"/>
                  </a:cubicBezTo>
                  <a:cubicBezTo>
                    <a:pt x="1315720" y="55880"/>
                    <a:pt x="1323340" y="72390"/>
                    <a:pt x="1325880" y="88900"/>
                  </a:cubicBezTo>
                  <a:cubicBezTo>
                    <a:pt x="1328420" y="105410"/>
                    <a:pt x="1322070" y="127000"/>
                    <a:pt x="1315720" y="140970"/>
                  </a:cubicBezTo>
                  <a:cubicBezTo>
                    <a:pt x="1309370" y="151130"/>
                    <a:pt x="1301750" y="157480"/>
                    <a:pt x="1290320" y="165100"/>
                  </a:cubicBezTo>
                  <a:cubicBezTo>
                    <a:pt x="1268730" y="179070"/>
                    <a:pt x="1226820" y="193040"/>
                    <a:pt x="1192530" y="200660"/>
                  </a:cubicBezTo>
                  <a:cubicBezTo>
                    <a:pt x="1156970" y="208280"/>
                    <a:pt x="1115060" y="203200"/>
                    <a:pt x="1080770" y="210820"/>
                  </a:cubicBezTo>
                  <a:cubicBezTo>
                    <a:pt x="1050290" y="217170"/>
                    <a:pt x="1029970" y="232410"/>
                    <a:pt x="994410" y="241300"/>
                  </a:cubicBezTo>
                  <a:cubicBezTo>
                    <a:pt x="943610" y="255270"/>
                    <a:pt x="882650" y="266700"/>
                    <a:pt x="803910" y="278130"/>
                  </a:cubicBezTo>
                  <a:cubicBezTo>
                    <a:pt x="679450" y="294640"/>
                    <a:pt x="458470" y="320040"/>
                    <a:pt x="320040" y="323850"/>
                  </a:cubicBezTo>
                  <a:cubicBezTo>
                    <a:pt x="215900" y="326390"/>
                    <a:pt x="96520" y="340360"/>
                    <a:pt x="46990" y="314960"/>
                  </a:cubicBezTo>
                  <a:cubicBezTo>
                    <a:pt x="21590" y="300990"/>
                    <a:pt x="8890" y="276860"/>
                    <a:pt x="3810" y="257810"/>
                  </a:cubicBezTo>
                  <a:cubicBezTo>
                    <a:pt x="0" y="240030"/>
                    <a:pt x="6350" y="218440"/>
                    <a:pt x="15240" y="204470"/>
                  </a:cubicBezTo>
                  <a:cubicBezTo>
                    <a:pt x="24130" y="190500"/>
                    <a:pt x="35560" y="180340"/>
                    <a:pt x="58420" y="171450"/>
                  </a:cubicBezTo>
                  <a:cubicBezTo>
                    <a:pt x="114300" y="148590"/>
                    <a:pt x="269240" y="139700"/>
                    <a:pt x="374650" y="133350"/>
                  </a:cubicBezTo>
                  <a:cubicBezTo>
                    <a:pt x="482600" y="125730"/>
                    <a:pt x="638810" y="118110"/>
                    <a:pt x="698500" y="129540"/>
                  </a:cubicBezTo>
                  <a:cubicBezTo>
                    <a:pt x="723900" y="133350"/>
                    <a:pt x="736600" y="137160"/>
                    <a:pt x="749300" y="148590"/>
                  </a:cubicBezTo>
                  <a:cubicBezTo>
                    <a:pt x="762000" y="160020"/>
                    <a:pt x="773430" y="179070"/>
                    <a:pt x="774700" y="195580"/>
                  </a:cubicBezTo>
                  <a:cubicBezTo>
                    <a:pt x="775970" y="215900"/>
                    <a:pt x="763270" y="247650"/>
                    <a:pt x="749300" y="261620"/>
                  </a:cubicBezTo>
                  <a:cubicBezTo>
                    <a:pt x="736600" y="274320"/>
                    <a:pt x="698500" y="280670"/>
                    <a:pt x="698500" y="2806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9500235" y="720090"/>
            <a:ext cx="1724025" cy="718185"/>
            <a:chOff x="0" y="0"/>
            <a:chExt cx="2298700" cy="9575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0800" y="49530"/>
              <a:ext cx="2204720" cy="862330"/>
            </a:xfrm>
            <a:custGeom>
              <a:avLst/>
              <a:gdLst/>
              <a:ahLst/>
              <a:cxnLst/>
              <a:rect r="r" b="b" t="t" l="l"/>
              <a:pathLst>
                <a:path h="862330" w="2204720">
                  <a:moveTo>
                    <a:pt x="0" y="641350"/>
                  </a:moveTo>
                  <a:cubicBezTo>
                    <a:pt x="49530" y="472440"/>
                    <a:pt x="85090" y="450850"/>
                    <a:pt x="107950" y="429260"/>
                  </a:cubicBezTo>
                  <a:cubicBezTo>
                    <a:pt x="127000" y="412750"/>
                    <a:pt x="157480" y="394970"/>
                    <a:pt x="161290" y="386080"/>
                  </a:cubicBezTo>
                  <a:cubicBezTo>
                    <a:pt x="162560" y="383540"/>
                    <a:pt x="161290" y="383540"/>
                    <a:pt x="161290" y="381000"/>
                  </a:cubicBezTo>
                  <a:cubicBezTo>
                    <a:pt x="161290" y="369570"/>
                    <a:pt x="161290" y="326390"/>
                    <a:pt x="162560" y="298450"/>
                  </a:cubicBezTo>
                  <a:cubicBezTo>
                    <a:pt x="162560" y="271780"/>
                    <a:pt x="161290" y="243840"/>
                    <a:pt x="163830" y="214630"/>
                  </a:cubicBezTo>
                  <a:cubicBezTo>
                    <a:pt x="166370" y="182880"/>
                    <a:pt x="162560" y="143510"/>
                    <a:pt x="180340" y="111760"/>
                  </a:cubicBezTo>
                  <a:cubicBezTo>
                    <a:pt x="200660" y="76200"/>
                    <a:pt x="250190" y="34290"/>
                    <a:pt x="289560" y="17780"/>
                  </a:cubicBezTo>
                  <a:cubicBezTo>
                    <a:pt x="323850" y="2540"/>
                    <a:pt x="364490" y="6350"/>
                    <a:pt x="398780" y="5080"/>
                  </a:cubicBezTo>
                  <a:cubicBezTo>
                    <a:pt x="430530" y="2540"/>
                    <a:pt x="455930" y="5080"/>
                    <a:pt x="488950" y="5080"/>
                  </a:cubicBezTo>
                  <a:cubicBezTo>
                    <a:pt x="528320" y="5080"/>
                    <a:pt x="576580" y="5080"/>
                    <a:pt x="618490" y="5080"/>
                  </a:cubicBezTo>
                  <a:cubicBezTo>
                    <a:pt x="657860" y="5080"/>
                    <a:pt x="692150" y="5080"/>
                    <a:pt x="730250" y="3810"/>
                  </a:cubicBezTo>
                  <a:cubicBezTo>
                    <a:pt x="769620" y="3810"/>
                    <a:pt x="811530" y="3810"/>
                    <a:pt x="850900" y="3810"/>
                  </a:cubicBezTo>
                  <a:cubicBezTo>
                    <a:pt x="890270" y="3810"/>
                    <a:pt x="930910" y="3810"/>
                    <a:pt x="969010" y="3810"/>
                  </a:cubicBezTo>
                  <a:cubicBezTo>
                    <a:pt x="1003300" y="3810"/>
                    <a:pt x="1032510" y="3810"/>
                    <a:pt x="1066800" y="3810"/>
                  </a:cubicBezTo>
                  <a:cubicBezTo>
                    <a:pt x="1104900" y="3810"/>
                    <a:pt x="1146810" y="2540"/>
                    <a:pt x="1186180" y="2540"/>
                  </a:cubicBezTo>
                  <a:cubicBezTo>
                    <a:pt x="1223010" y="2540"/>
                    <a:pt x="1258570" y="2540"/>
                    <a:pt x="1292860" y="2540"/>
                  </a:cubicBezTo>
                  <a:cubicBezTo>
                    <a:pt x="1327150" y="2540"/>
                    <a:pt x="1357630" y="2540"/>
                    <a:pt x="1391920" y="2540"/>
                  </a:cubicBezTo>
                  <a:cubicBezTo>
                    <a:pt x="1428750" y="2540"/>
                    <a:pt x="1471930" y="1270"/>
                    <a:pt x="1510030" y="1270"/>
                  </a:cubicBezTo>
                  <a:cubicBezTo>
                    <a:pt x="1545590" y="1270"/>
                    <a:pt x="1582420" y="1270"/>
                    <a:pt x="1615440" y="1270"/>
                  </a:cubicBezTo>
                  <a:cubicBezTo>
                    <a:pt x="1644650" y="1270"/>
                    <a:pt x="1670050" y="0"/>
                    <a:pt x="1699260" y="2540"/>
                  </a:cubicBezTo>
                  <a:cubicBezTo>
                    <a:pt x="1732280" y="5080"/>
                    <a:pt x="1774190" y="3810"/>
                    <a:pt x="1802130" y="17780"/>
                  </a:cubicBezTo>
                  <a:cubicBezTo>
                    <a:pt x="1826260" y="29210"/>
                    <a:pt x="1836420" y="50800"/>
                    <a:pt x="1859280" y="69850"/>
                  </a:cubicBezTo>
                  <a:cubicBezTo>
                    <a:pt x="1887220" y="93980"/>
                    <a:pt x="1939290" y="123190"/>
                    <a:pt x="1959610" y="148590"/>
                  </a:cubicBezTo>
                  <a:cubicBezTo>
                    <a:pt x="1972310" y="165100"/>
                    <a:pt x="1972310" y="186690"/>
                    <a:pt x="1982470" y="195580"/>
                  </a:cubicBezTo>
                  <a:cubicBezTo>
                    <a:pt x="1990090" y="201930"/>
                    <a:pt x="1997710" y="198120"/>
                    <a:pt x="2007870" y="203200"/>
                  </a:cubicBezTo>
                  <a:cubicBezTo>
                    <a:pt x="2025650" y="213360"/>
                    <a:pt x="2054860" y="233680"/>
                    <a:pt x="2078990" y="255270"/>
                  </a:cubicBezTo>
                  <a:cubicBezTo>
                    <a:pt x="2110740" y="281940"/>
                    <a:pt x="2161540" y="318770"/>
                    <a:pt x="2180590" y="355600"/>
                  </a:cubicBezTo>
                  <a:cubicBezTo>
                    <a:pt x="2197100" y="387350"/>
                    <a:pt x="2193290" y="425450"/>
                    <a:pt x="2195830" y="458470"/>
                  </a:cubicBezTo>
                  <a:cubicBezTo>
                    <a:pt x="2198370" y="487680"/>
                    <a:pt x="2204720" y="519430"/>
                    <a:pt x="2197100" y="542290"/>
                  </a:cubicBezTo>
                  <a:cubicBezTo>
                    <a:pt x="2190750" y="562610"/>
                    <a:pt x="2161540" y="572770"/>
                    <a:pt x="2159000" y="590550"/>
                  </a:cubicBezTo>
                  <a:cubicBezTo>
                    <a:pt x="2156460" y="607060"/>
                    <a:pt x="2180590" y="623570"/>
                    <a:pt x="2178050" y="643890"/>
                  </a:cubicBezTo>
                  <a:cubicBezTo>
                    <a:pt x="2172970" y="676910"/>
                    <a:pt x="2129790" y="742950"/>
                    <a:pt x="2091690" y="763270"/>
                  </a:cubicBezTo>
                  <a:cubicBezTo>
                    <a:pt x="2056130" y="783590"/>
                    <a:pt x="2001520" y="768350"/>
                    <a:pt x="1960880" y="772160"/>
                  </a:cubicBezTo>
                  <a:cubicBezTo>
                    <a:pt x="1927860" y="774700"/>
                    <a:pt x="1898650" y="777240"/>
                    <a:pt x="1866900" y="782320"/>
                  </a:cubicBezTo>
                  <a:cubicBezTo>
                    <a:pt x="1833880" y="788670"/>
                    <a:pt x="1795780" y="805180"/>
                    <a:pt x="1765300" y="808990"/>
                  </a:cubicBezTo>
                  <a:cubicBezTo>
                    <a:pt x="1741170" y="811530"/>
                    <a:pt x="1722120" y="803910"/>
                    <a:pt x="1697990" y="808990"/>
                  </a:cubicBezTo>
                  <a:cubicBezTo>
                    <a:pt x="1666240" y="816610"/>
                    <a:pt x="1628140" y="852170"/>
                    <a:pt x="1591310" y="857250"/>
                  </a:cubicBezTo>
                  <a:cubicBezTo>
                    <a:pt x="1558290" y="862330"/>
                    <a:pt x="1512570" y="853440"/>
                    <a:pt x="1490980" y="843280"/>
                  </a:cubicBezTo>
                  <a:cubicBezTo>
                    <a:pt x="1478280" y="836930"/>
                    <a:pt x="1478280" y="822960"/>
                    <a:pt x="1466850" y="817880"/>
                  </a:cubicBezTo>
                  <a:cubicBezTo>
                    <a:pt x="1451610" y="812800"/>
                    <a:pt x="1432560" y="821690"/>
                    <a:pt x="1405890" y="825500"/>
                  </a:cubicBezTo>
                  <a:cubicBezTo>
                    <a:pt x="1361440" y="830580"/>
                    <a:pt x="1275080" y="847090"/>
                    <a:pt x="1221740" y="850900"/>
                  </a:cubicBezTo>
                  <a:cubicBezTo>
                    <a:pt x="1181100" y="853440"/>
                    <a:pt x="1148080" y="852170"/>
                    <a:pt x="1115060" y="852170"/>
                  </a:cubicBezTo>
                  <a:cubicBezTo>
                    <a:pt x="1084580" y="852170"/>
                    <a:pt x="1057910" y="852170"/>
                    <a:pt x="1028700" y="850900"/>
                  </a:cubicBezTo>
                  <a:cubicBezTo>
                    <a:pt x="998220" y="850900"/>
                    <a:pt x="967740" y="850900"/>
                    <a:pt x="935990" y="849630"/>
                  </a:cubicBezTo>
                  <a:cubicBezTo>
                    <a:pt x="900430" y="849630"/>
                    <a:pt x="863600" y="852170"/>
                    <a:pt x="824230" y="845820"/>
                  </a:cubicBezTo>
                  <a:cubicBezTo>
                    <a:pt x="775970" y="839470"/>
                    <a:pt x="716280" y="820420"/>
                    <a:pt x="666750" y="806450"/>
                  </a:cubicBezTo>
                  <a:cubicBezTo>
                    <a:pt x="622300" y="793750"/>
                    <a:pt x="585470" y="779780"/>
                    <a:pt x="542290" y="767080"/>
                  </a:cubicBezTo>
                  <a:cubicBezTo>
                    <a:pt x="495300" y="754380"/>
                    <a:pt x="440690" y="740410"/>
                    <a:pt x="397510" y="728980"/>
                  </a:cubicBezTo>
                  <a:cubicBezTo>
                    <a:pt x="363220" y="718820"/>
                    <a:pt x="332740" y="699770"/>
                    <a:pt x="302260" y="699770"/>
                  </a:cubicBezTo>
                  <a:cubicBezTo>
                    <a:pt x="271780" y="699770"/>
                    <a:pt x="245110" y="721360"/>
                    <a:pt x="212090" y="726440"/>
                  </a:cubicBezTo>
                  <a:cubicBezTo>
                    <a:pt x="173990" y="730250"/>
                    <a:pt x="85090" y="726440"/>
                    <a:pt x="83820" y="721360"/>
                  </a:cubicBezTo>
                  <a:cubicBezTo>
                    <a:pt x="82550" y="718820"/>
                    <a:pt x="99060" y="715010"/>
                    <a:pt x="99060" y="713740"/>
                  </a:cubicBezTo>
                  <a:cubicBezTo>
                    <a:pt x="99060" y="712470"/>
                    <a:pt x="92710" y="713740"/>
                    <a:pt x="88900" y="713740"/>
                  </a:cubicBezTo>
                  <a:cubicBezTo>
                    <a:pt x="85090" y="712470"/>
                    <a:pt x="78740" y="712470"/>
                    <a:pt x="78740" y="712470"/>
                  </a:cubicBezTo>
                  <a:cubicBezTo>
                    <a:pt x="78740" y="712470"/>
                    <a:pt x="72390" y="709930"/>
                    <a:pt x="69850" y="708660"/>
                  </a:cubicBezTo>
                  <a:cubicBezTo>
                    <a:pt x="66040" y="708660"/>
                    <a:pt x="59690" y="706120"/>
                    <a:pt x="59690" y="706120"/>
                  </a:cubicBezTo>
                  <a:cubicBezTo>
                    <a:pt x="59690" y="706120"/>
                    <a:pt x="54610" y="702310"/>
                    <a:pt x="50800" y="701040"/>
                  </a:cubicBezTo>
                  <a:cubicBezTo>
                    <a:pt x="48260" y="698500"/>
                    <a:pt x="43180" y="695960"/>
                    <a:pt x="43180" y="695960"/>
                  </a:cubicBezTo>
                  <a:cubicBezTo>
                    <a:pt x="41910" y="695960"/>
                    <a:pt x="38100" y="690880"/>
                    <a:pt x="35560" y="688340"/>
                  </a:cubicBezTo>
                  <a:cubicBezTo>
                    <a:pt x="33020" y="685800"/>
                    <a:pt x="27940" y="680720"/>
                    <a:pt x="27940" y="680720"/>
                  </a:cubicBezTo>
                  <a:cubicBezTo>
                    <a:pt x="27940" y="680720"/>
                    <a:pt x="25400" y="675640"/>
                    <a:pt x="22860" y="671830"/>
                  </a:cubicBezTo>
                  <a:cubicBezTo>
                    <a:pt x="21590" y="669290"/>
                    <a:pt x="17780" y="664210"/>
                    <a:pt x="17780" y="662940"/>
                  </a:cubicBezTo>
                  <a:cubicBezTo>
                    <a:pt x="17780" y="662940"/>
                    <a:pt x="16510" y="656590"/>
                    <a:pt x="15240" y="654050"/>
                  </a:cubicBezTo>
                  <a:cubicBezTo>
                    <a:pt x="13970" y="650240"/>
                    <a:pt x="12700" y="643890"/>
                    <a:pt x="12700" y="643890"/>
                  </a:cubicBezTo>
                  <a:cubicBezTo>
                    <a:pt x="12700" y="643890"/>
                    <a:pt x="0" y="641350"/>
                    <a:pt x="0" y="641350"/>
                  </a:cubicBezTo>
                  <a:moveTo>
                    <a:pt x="334010" y="247650"/>
                  </a:moveTo>
                  <a:cubicBezTo>
                    <a:pt x="355600" y="238760"/>
                    <a:pt x="356870" y="238760"/>
                    <a:pt x="360680" y="237490"/>
                  </a:cubicBezTo>
                  <a:cubicBezTo>
                    <a:pt x="368300" y="233680"/>
                    <a:pt x="381000" y="214630"/>
                    <a:pt x="398780" y="204470"/>
                  </a:cubicBezTo>
                  <a:cubicBezTo>
                    <a:pt x="426720" y="190500"/>
                    <a:pt x="485140" y="176530"/>
                    <a:pt x="519430" y="172720"/>
                  </a:cubicBezTo>
                  <a:cubicBezTo>
                    <a:pt x="543560" y="170180"/>
                    <a:pt x="575310" y="175260"/>
                    <a:pt x="585470" y="173990"/>
                  </a:cubicBezTo>
                  <a:cubicBezTo>
                    <a:pt x="588010" y="173990"/>
                    <a:pt x="588010" y="172720"/>
                    <a:pt x="591820" y="172720"/>
                  </a:cubicBezTo>
                  <a:cubicBezTo>
                    <a:pt x="601980" y="171450"/>
                    <a:pt x="638810" y="170180"/>
                    <a:pt x="652780" y="168910"/>
                  </a:cubicBezTo>
                  <a:cubicBezTo>
                    <a:pt x="659130" y="168910"/>
                    <a:pt x="669290" y="167640"/>
                    <a:pt x="669290" y="167640"/>
                  </a:cubicBezTo>
                  <a:cubicBezTo>
                    <a:pt x="669290" y="166370"/>
                    <a:pt x="582930" y="166370"/>
                    <a:pt x="543560" y="166370"/>
                  </a:cubicBezTo>
                  <a:cubicBezTo>
                    <a:pt x="508000" y="166370"/>
                    <a:pt x="474980" y="166370"/>
                    <a:pt x="441960" y="167640"/>
                  </a:cubicBezTo>
                  <a:cubicBezTo>
                    <a:pt x="412750" y="167640"/>
                    <a:pt x="375920" y="153670"/>
                    <a:pt x="356870" y="167640"/>
                  </a:cubicBezTo>
                  <a:cubicBezTo>
                    <a:pt x="339090" y="181610"/>
                    <a:pt x="334010" y="247650"/>
                    <a:pt x="334010" y="247650"/>
                  </a:cubicBezTo>
                  <a:moveTo>
                    <a:pt x="773430" y="675640"/>
                  </a:moveTo>
                  <a:cubicBezTo>
                    <a:pt x="806450" y="683260"/>
                    <a:pt x="897890" y="690880"/>
                    <a:pt x="943610" y="694690"/>
                  </a:cubicBezTo>
                  <a:cubicBezTo>
                    <a:pt x="977900" y="695960"/>
                    <a:pt x="1003300" y="695960"/>
                    <a:pt x="1032510" y="697230"/>
                  </a:cubicBezTo>
                  <a:cubicBezTo>
                    <a:pt x="1060450" y="698500"/>
                    <a:pt x="1087120" y="698500"/>
                    <a:pt x="1116330" y="698500"/>
                  </a:cubicBezTo>
                  <a:cubicBezTo>
                    <a:pt x="1149350" y="699770"/>
                    <a:pt x="1188720" y="702310"/>
                    <a:pt x="1221740" y="701040"/>
                  </a:cubicBezTo>
                  <a:cubicBezTo>
                    <a:pt x="1250950" y="698500"/>
                    <a:pt x="1300480" y="695960"/>
                    <a:pt x="1303020" y="689610"/>
                  </a:cubicBezTo>
                  <a:cubicBezTo>
                    <a:pt x="1304290" y="687070"/>
                    <a:pt x="1299210" y="683260"/>
                    <a:pt x="1295400" y="681990"/>
                  </a:cubicBezTo>
                  <a:cubicBezTo>
                    <a:pt x="1292860" y="679450"/>
                    <a:pt x="1290320" y="681990"/>
                    <a:pt x="1283970" y="680720"/>
                  </a:cubicBezTo>
                  <a:cubicBezTo>
                    <a:pt x="1261110" y="680720"/>
                    <a:pt x="1181100" y="678180"/>
                    <a:pt x="1134110" y="678180"/>
                  </a:cubicBezTo>
                  <a:cubicBezTo>
                    <a:pt x="1093470" y="676910"/>
                    <a:pt x="1060450" y="676910"/>
                    <a:pt x="1018540" y="676910"/>
                  </a:cubicBezTo>
                  <a:cubicBezTo>
                    <a:pt x="969010" y="675640"/>
                    <a:pt x="901700" y="676910"/>
                    <a:pt x="857250" y="676910"/>
                  </a:cubicBezTo>
                  <a:cubicBezTo>
                    <a:pt x="824230" y="676910"/>
                    <a:pt x="773430" y="675640"/>
                    <a:pt x="773430" y="675640"/>
                  </a:cubicBezTo>
                  <a:moveTo>
                    <a:pt x="1493520" y="647700"/>
                  </a:moveTo>
                  <a:cubicBezTo>
                    <a:pt x="1529080" y="673100"/>
                    <a:pt x="1573530" y="665480"/>
                    <a:pt x="1583690" y="665480"/>
                  </a:cubicBezTo>
                  <a:cubicBezTo>
                    <a:pt x="1586230" y="665480"/>
                    <a:pt x="1587500" y="666750"/>
                    <a:pt x="1587500" y="665480"/>
                  </a:cubicBezTo>
                  <a:cubicBezTo>
                    <a:pt x="1588770" y="664210"/>
                    <a:pt x="1588770" y="661670"/>
                    <a:pt x="1590040" y="660400"/>
                  </a:cubicBezTo>
                  <a:cubicBezTo>
                    <a:pt x="1590040" y="657860"/>
                    <a:pt x="1591310" y="656590"/>
                    <a:pt x="1592580" y="656590"/>
                  </a:cubicBezTo>
                  <a:cubicBezTo>
                    <a:pt x="1592580" y="656590"/>
                    <a:pt x="1592580" y="656590"/>
                    <a:pt x="1592580" y="655320"/>
                  </a:cubicBezTo>
                  <a:cubicBezTo>
                    <a:pt x="1592580" y="655320"/>
                    <a:pt x="1587500" y="654050"/>
                    <a:pt x="1583690" y="650240"/>
                  </a:cubicBezTo>
                  <a:cubicBezTo>
                    <a:pt x="1569720" y="642620"/>
                    <a:pt x="1502410" y="589280"/>
                    <a:pt x="1498600" y="591820"/>
                  </a:cubicBezTo>
                  <a:cubicBezTo>
                    <a:pt x="1497330" y="593090"/>
                    <a:pt x="1498600" y="594360"/>
                    <a:pt x="1499870" y="596900"/>
                  </a:cubicBezTo>
                  <a:cubicBezTo>
                    <a:pt x="1499870" y="599440"/>
                    <a:pt x="1501140" y="604520"/>
                    <a:pt x="1501140" y="604520"/>
                  </a:cubicBezTo>
                  <a:cubicBezTo>
                    <a:pt x="1501140" y="604520"/>
                    <a:pt x="1501140" y="610870"/>
                    <a:pt x="1501140" y="613410"/>
                  </a:cubicBezTo>
                  <a:cubicBezTo>
                    <a:pt x="1501140" y="615950"/>
                    <a:pt x="1501140" y="622300"/>
                    <a:pt x="1501140" y="622300"/>
                  </a:cubicBezTo>
                  <a:cubicBezTo>
                    <a:pt x="1501140" y="622300"/>
                    <a:pt x="1499870" y="627380"/>
                    <a:pt x="1499870" y="631190"/>
                  </a:cubicBezTo>
                  <a:cubicBezTo>
                    <a:pt x="1498600" y="633730"/>
                    <a:pt x="1497330" y="638810"/>
                    <a:pt x="1497330" y="638810"/>
                  </a:cubicBezTo>
                  <a:cubicBezTo>
                    <a:pt x="1497330" y="638810"/>
                    <a:pt x="1493520" y="645160"/>
                    <a:pt x="1493520" y="646430"/>
                  </a:cubicBezTo>
                  <a:cubicBezTo>
                    <a:pt x="1493520" y="646430"/>
                    <a:pt x="1493520" y="647700"/>
                    <a:pt x="1493520" y="6477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0149840" y="1125855"/>
            <a:ext cx="761048" cy="243840"/>
            <a:chOff x="0" y="0"/>
            <a:chExt cx="1014730" cy="3251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9530" y="43180"/>
              <a:ext cx="913130" cy="233680"/>
            </a:xfrm>
            <a:custGeom>
              <a:avLst/>
              <a:gdLst/>
              <a:ahLst/>
              <a:cxnLst/>
              <a:rect r="r" b="b" t="t" l="l"/>
              <a:pathLst>
                <a:path h="233680" w="913130">
                  <a:moveTo>
                    <a:pt x="840740" y="151130"/>
                  </a:moveTo>
                  <a:cubicBezTo>
                    <a:pt x="549910" y="154940"/>
                    <a:pt x="381000" y="200660"/>
                    <a:pt x="273050" y="214630"/>
                  </a:cubicBezTo>
                  <a:cubicBezTo>
                    <a:pt x="196850" y="224790"/>
                    <a:pt x="115570" y="233680"/>
                    <a:pt x="73660" y="229870"/>
                  </a:cubicBezTo>
                  <a:cubicBezTo>
                    <a:pt x="53340" y="227330"/>
                    <a:pt x="41910" y="227330"/>
                    <a:pt x="30480" y="217170"/>
                  </a:cubicBezTo>
                  <a:cubicBezTo>
                    <a:pt x="16510" y="205740"/>
                    <a:pt x="0" y="177800"/>
                    <a:pt x="1270" y="158750"/>
                  </a:cubicBezTo>
                  <a:cubicBezTo>
                    <a:pt x="1270" y="139700"/>
                    <a:pt x="17780" y="113030"/>
                    <a:pt x="31750" y="101600"/>
                  </a:cubicBezTo>
                  <a:cubicBezTo>
                    <a:pt x="43180" y="92710"/>
                    <a:pt x="60960" y="90170"/>
                    <a:pt x="74930" y="90170"/>
                  </a:cubicBezTo>
                  <a:cubicBezTo>
                    <a:pt x="88900" y="91440"/>
                    <a:pt x="105410" y="97790"/>
                    <a:pt x="115570" y="107950"/>
                  </a:cubicBezTo>
                  <a:cubicBezTo>
                    <a:pt x="127000" y="116840"/>
                    <a:pt x="135890" y="132080"/>
                    <a:pt x="138430" y="146050"/>
                  </a:cubicBezTo>
                  <a:cubicBezTo>
                    <a:pt x="140970" y="160020"/>
                    <a:pt x="140970" y="177800"/>
                    <a:pt x="133350" y="190500"/>
                  </a:cubicBezTo>
                  <a:cubicBezTo>
                    <a:pt x="124460" y="205740"/>
                    <a:pt x="99060" y="226060"/>
                    <a:pt x="81280" y="228600"/>
                  </a:cubicBezTo>
                  <a:cubicBezTo>
                    <a:pt x="62230" y="232410"/>
                    <a:pt x="33020" y="219710"/>
                    <a:pt x="19050" y="207010"/>
                  </a:cubicBezTo>
                  <a:cubicBezTo>
                    <a:pt x="7620" y="196850"/>
                    <a:pt x="2540" y="180340"/>
                    <a:pt x="1270" y="166370"/>
                  </a:cubicBezTo>
                  <a:cubicBezTo>
                    <a:pt x="0" y="152400"/>
                    <a:pt x="3810" y="135890"/>
                    <a:pt x="11430" y="123190"/>
                  </a:cubicBezTo>
                  <a:cubicBezTo>
                    <a:pt x="19050" y="111760"/>
                    <a:pt x="26670" y="102870"/>
                    <a:pt x="45720" y="95250"/>
                  </a:cubicBezTo>
                  <a:cubicBezTo>
                    <a:pt x="93980" y="74930"/>
                    <a:pt x="243840" y="86360"/>
                    <a:pt x="344170" y="73660"/>
                  </a:cubicBezTo>
                  <a:cubicBezTo>
                    <a:pt x="447040" y="59690"/>
                    <a:pt x="563880" y="21590"/>
                    <a:pt x="654050" y="11430"/>
                  </a:cubicBezTo>
                  <a:cubicBezTo>
                    <a:pt x="723900" y="3810"/>
                    <a:pt x="800100" y="0"/>
                    <a:pt x="840740" y="7620"/>
                  </a:cubicBezTo>
                  <a:cubicBezTo>
                    <a:pt x="862330" y="11430"/>
                    <a:pt x="877570" y="13970"/>
                    <a:pt x="889000" y="25400"/>
                  </a:cubicBezTo>
                  <a:cubicBezTo>
                    <a:pt x="901700" y="38100"/>
                    <a:pt x="913130" y="68580"/>
                    <a:pt x="913130" y="87630"/>
                  </a:cubicBezTo>
                  <a:cubicBezTo>
                    <a:pt x="911860" y="104140"/>
                    <a:pt x="900430" y="121920"/>
                    <a:pt x="889000" y="132080"/>
                  </a:cubicBezTo>
                  <a:cubicBezTo>
                    <a:pt x="877570" y="143510"/>
                    <a:pt x="840740" y="151130"/>
                    <a:pt x="840740" y="1511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4440852" y="849630"/>
            <a:ext cx="182880" cy="189548"/>
            <a:chOff x="0" y="0"/>
            <a:chExt cx="243840" cy="2527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4450" y="49530"/>
              <a:ext cx="148590" cy="153670"/>
            </a:xfrm>
            <a:custGeom>
              <a:avLst/>
              <a:gdLst/>
              <a:ahLst/>
              <a:cxnLst/>
              <a:rect r="r" b="b" t="t" l="l"/>
              <a:pathLst>
                <a:path h="153670" w="148590">
                  <a:moveTo>
                    <a:pt x="148590" y="53340"/>
                  </a:moveTo>
                  <a:cubicBezTo>
                    <a:pt x="129540" y="133350"/>
                    <a:pt x="118110" y="139700"/>
                    <a:pt x="106680" y="144780"/>
                  </a:cubicBezTo>
                  <a:cubicBezTo>
                    <a:pt x="96520" y="149860"/>
                    <a:pt x="83820" y="153670"/>
                    <a:pt x="71120" y="15113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4417040" y="695325"/>
            <a:ext cx="484822" cy="652462"/>
            <a:chOff x="0" y="0"/>
            <a:chExt cx="646430" cy="8699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4450" y="41910"/>
              <a:ext cx="551180" cy="778510"/>
            </a:xfrm>
            <a:custGeom>
              <a:avLst/>
              <a:gdLst/>
              <a:ahLst/>
              <a:cxnLst/>
              <a:rect r="r" b="b" t="t" l="l"/>
              <a:pathLst>
                <a:path h="778510" w="551180">
                  <a:moveTo>
                    <a:pt x="487680" y="162560"/>
                  </a:moveTo>
                  <a:cubicBezTo>
                    <a:pt x="179070" y="218440"/>
                    <a:pt x="223520" y="240030"/>
                    <a:pt x="242570" y="264160"/>
                  </a:cubicBezTo>
                  <a:cubicBezTo>
                    <a:pt x="264160" y="294640"/>
                    <a:pt x="293370" y="325120"/>
                    <a:pt x="306070" y="373380"/>
                  </a:cubicBezTo>
                  <a:cubicBezTo>
                    <a:pt x="328930" y="449580"/>
                    <a:pt x="320040" y="635000"/>
                    <a:pt x="311150" y="694690"/>
                  </a:cubicBezTo>
                  <a:cubicBezTo>
                    <a:pt x="307340" y="718820"/>
                    <a:pt x="304800" y="731520"/>
                    <a:pt x="294640" y="744220"/>
                  </a:cubicBezTo>
                  <a:cubicBezTo>
                    <a:pt x="284480" y="756920"/>
                    <a:pt x="266700" y="769620"/>
                    <a:pt x="251460" y="773430"/>
                  </a:cubicBezTo>
                  <a:cubicBezTo>
                    <a:pt x="234950" y="778510"/>
                    <a:pt x="214630" y="777240"/>
                    <a:pt x="199390" y="770890"/>
                  </a:cubicBezTo>
                  <a:cubicBezTo>
                    <a:pt x="184150" y="764540"/>
                    <a:pt x="167640" y="753110"/>
                    <a:pt x="160020" y="736600"/>
                  </a:cubicBezTo>
                  <a:cubicBezTo>
                    <a:pt x="149860" y="717550"/>
                    <a:pt x="147320" y="680720"/>
                    <a:pt x="154940" y="660400"/>
                  </a:cubicBezTo>
                  <a:cubicBezTo>
                    <a:pt x="161290" y="643890"/>
                    <a:pt x="176530" y="629920"/>
                    <a:pt x="190500" y="622300"/>
                  </a:cubicBezTo>
                  <a:cubicBezTo>
                    <a:pt x="205740" y="614680"/>
                    <a:pt x="226060" y="609600"/>
                    <a:pt x="242570" y="614680"/>
                  </a:cubicBezTo>
                  <a:cubicBezTo>
                    <a:pt x="262890" y="619760"/>
                    <a:pt x="293370" y="641350"/>
                    <a:pt x="303530" y="660400"/>
                  </a:cubicBezTo>
                  <a:cubicBezTo>
                    <a:pt x="312420" y="675640"/>
                    <a:pt x="312420" y="695960"/>
                    <a:pt x="308610" y="712470"/>
                  </a:cubicBezTo>
                  <a:cubicBezTo>
                    <a:pt x="306070" y="727710"/>
                    <a:pt x="294640" y="746760"/>
                    <a:pt x="281940" y="756920"/>
                  </a:cubicBezTo>
                  <a:cubicBezTo>
                    <a:pt x="269240" y="767080"/>
                    <a:pt x="251460" y="777240"/>
                    <a:pt x="233680" y="775970"/>
                  </a:cubicBezTo>
                  <a:cubicBezTo>
                    <a:pt x="213360" y="775970"/>
                    <a:pt x="179070" y="759460"/>
                    <a:pt x="163830" y="744220"/>
                  </a:cubicBezTo>
                  <a:cubicBezTo>
                    <a:pt x="152400" y="731520"/>
                    <a:pt x="151130" y="717550"/>
                    <a:pt x="147320" y="694690"/>
                  </a:cubicBezTo>
                  <a:cubicBezTo>
                    <a:pt x="139700" y="645160"/>
                    <a:pt x="152400" y="514350"/>
                    <a:pt x="146050" y="449580"/>
                  </a:cubicBezTo>
                  <a:cubicBezTo>
                    <a:pt x="140970" y="406400"/>
                    <a:pt x="142240" y="372110"/>
                    <a:pt x="124460" y="341630"/>
                  </a:cubicBezTo>
                  <a:cubicBezTo>
                    <a:pt x="105410" y="309880"/>
                    <a:pt x="50800" y="294640"/>
                    <a:pt x="31750" y="265430"/>
                  </a:cubicBezTo>
                  <a:cubicBezTo>
                    <a:pt x="13970" y="240030"/>
                    <a:pt x="0" y="209550"/>
                    <a:pt x="6350" y="180340"/>
                  </a:cubicBezTo>
                  <a:cubicBezTo>
                    <a:pt x="15240" y="140970"/>
                    <a:pt x="62230" y="88900"/>
                    <a:pt x="115570" y="59690"/>
                  </a:cubicBezTo>
                  <a:cubicBezTo>
                    <a:pt x="196850" y="17780"/>
                    <a:pt x="411480" y="0"/>
                    <a:pt x="476250" y="8890"/>
                  </a:cubicBezTo>
                  <a:cubicBezTo>
                    <a:pt x="501650" y="12700"/>
                    <a:pt x="514350" y="19050"/>
                    <a:pt x="527050" y="30480"/>
                  </a:cubicBezTo>
                  <a:cubicBezTo>
                    <a:pt x="538480" y="41910"/>
                    <a:pt x="548640" y="63500"/>
                    <a:pt x="549910" y="80010"/>
                  </a:cubicBezTo>
                  <a:cubicBezTo>
                    <a:pt x="551180" y="97790"/>
                    <a:pt x="544830" y="119380"/>
                    <a:pt x="534670" y="133350"/>
                  </a:cubicBezTo>
                  <a:cubicBezTo>
                    <a:pt x="524510" y="146050"/>
                    <a:pt x="487680" y="162560"/>
                    <a:pt x="487680" y="1625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4103668" y="690562"/>
            <a:ext cx="1817370" cy="791528"/>
            <a:chOff x="0" y="0"/>
            <a:chExt cx="2423160" cy="105537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0800" y="45720"/>
              <a:ext cx="2321560" cy="961390"/>
            </a:xfrm>
            <a:custGeom>
              <a:avLst/>
              <a:gdLst/>
              <a:ahLst/>
              <a:cxnLst/>
              <a:rect r="r" b="b" t="t" l="l"/>
              <a:pathLst>
                <a:path h="961390" w="2321560">
                  <a:moveTo>
                    <a:pt x="0" y="877570"/>
                  </a:moveTo>
                  <a:cubicBezTo>
                    <a:pt x="2540" y="863600"/>
                    <a:pt x="2540" y="857250"/>
                    <a:pt x="2540" y="857250"/>
                  </a:cubicBezTo>
                  <a:cubicBezTo>
                    <a:pt x="2540" y="857250"/>
                    <a:pt x="5080" y="850900"/>
                    <a:pt x="6350" y="847090"/>
                  </a:cubicBezTo>
                  <a:cubicBezTo>
                    <a:pt x="7620" y="844550"/>
                    <a:pt x="8890" y="838200"/>
                    <a:pt x="8890" y="838200"/>
                  </a:cubicBezTo>
                  <a:cubicBezTo>
                    <a:pt x="8890" y="838200"/>
                    <a:pt x="12700" y="831850"/>
                    <a:pt x="15240" y="829310"/>
                  </a:cubicBezTo>
                  <a:cubicBezTo>
                    <a:pt x="16510" y="826770"/>
                    <a:pt x="20320" y="821690"/>
                    <a:pt x="20320" y="821690"/>
                  </a:cubicBezTo>
                  <a:cubicBezTo>
                    <a:pt x="20320" y="821690"/>
                    <a:pt x="25400" y="816610"/>
                    <a:pt x="27940" y="814070"/>
                  </a:cubicBezTo>
                  <a:cubicBezTo>
                    <a:pt x="30480" y="811530"/>
                    <a:pt x="35560" y="807720"/>
                    <a:pt x="35560" y="807720"/>
                  </a:cubicBezTo>
                  <a:cubicBezTo>
                    <a:pt x="35560" y="807720"/>
                    <a:pt x="40640" y="803910"/>
                    <a:pt x="44450" y="802640"/>
                  </a:cubicBezTo>
                  <a:cubicBezTo>
                    <a:pt x="46990" y="801370"/>
                    <a:pt x="53340" y="797560"/>
                    <a:pt x="53340" y="797560"/>
                  </a:cubicBezTo>
                  <a:cubicBezTo>
                    <a:pt x="53340" y="797560"/>
                    <a:pt x="59690" y="796290"/>
                    <a:pt x="62230" y="795020"/>
                  </a:cubicBezTo>
                  <a:cubicBezTo>
                    <a:pt x="66040" y="793750"/>
                    <a:pt x="72390" y="792480"/>
                    <a:pt x="72390" y="792480"/>
                  </a:cubicBezTo>
                  <a:cubicBezTo>
                    <a:pt x="72390" y="792480"/>
                    <a:pt x="119380" y="723900"/>
                    <a:pt x="152400" y="701040"/>
                  </a:cubicBezTo>
                  <a:cubicBezTo>
                    <a:pt x="185420" y="679450"/>
                    <a:pt x="240030" y="673100"/>
                    <a:pt x="270510" y="660400"/>
                  </a:cubicBezTo>
                  <a:cubicBezTo>
                    <a:pt x="290830" y="652780"/>
                    <a:pt x="320040" y="645160"/>
                    <a:pt x="321310" y="636270"/>
                  </a:cubicBezTo>
                  <a:cubicBezTo>
                    <a:pt x="321310" y="628650"/>
                    <a:pt x="297180" y="627380"/>
                    <a:pt x="290830" y="613410"/>
                  </a:cubicBezTo>
                  <a:cubicBezTo>
                    <a:pt x="279400" y="585470"/>
                    <a:pt x="290830" y="496570"/>
                    <a:pt x="309880" y="457200"/>
                  </a:cubicBezTo>
                  <a:cubicBezTo>
                    <a:pt x="325120" y="425450"/>
                    <a:pt x="356870" y="411480"/>
                    <a:pt x="381000" y="386080"/>
                  </a:cubicBezTo>
                  <a:cubicBezTo>
                    <a:pt x="408940" y="359410"/>
                    <a:pt x="453390" y="313690"/>
                    <a:pt x="468630" y="300990"/>
                  </a:cubicBezTo>
                  <a:cubicBezTo>
                    <a:pt x="473710" y="295910"/>
                    <a:pt x="476250" y="297180"/>
                    <a:pt x="478790" y="292100"/>
                  </a:cubicBezTo>
                  <a:cubicBezTo>
                    <a:pt x="483870" y="284480"/>
                    <a:pt x="474980" y="265430"/>
                    <a:pt x="481330" y="248920"/>
                  </a:cubicBezTo>
                  <a:cubicBezTo>
                    <a:pt x="491490" y="219710"/>
                    <a:pt x="527050" y="158750"/>
                    <a:pt x="561340" y="139700"/>
                  </a:cubicBezTo>
                  <a:cubicBezTo>
                    <a:pt x="593090" y="120650"/>
                    <a:pt x="637540" y="125730"/>
                    <a:pt x="674370" y="127000"/>
                  </a:cubicBezTo>
                  <a:cubicBezTo>
                    <a:pt x="709930" y="127000"/>
                    <a:pt x="749300" y="129540"/>
                    <a:pt x="777240" y="140970"/>
                  </a:cubicBezTo>
                  <a:cubicBezTo>
                    <a:pt x="802640" y="152400"/>
                    <a:pt x="828040" y="193040"/>
                    <a:pt x="838200" y="191770"/>
                  </a:cubicBezTo>
                  <a:cubicBezTo>
                    <a:pt x="842010" y="190500"/>
                    <a:pt x="840740" y="184150"/>
                    <a:pt x="845820" y="180340"/>
                  </a:cubicBezTo>
                  <a:cubicBezTo>
                    <a:pt x="861060" y="172720"/>
                    <a:pt x="944880" y="168910"/>
                    <a:pt x="961390" y="168910"/>
                  </a:cubicBezTo>
                  <a:cubicBezTo>
                    <a:pt x="965200" y="168910"/>
                    <a:pt x="967740" y="171450"/>
                    <a:pt x="970280" y="171450"/>
                  </a:cubicBezTo>
                  <a:cubicBezTo>
                    <a:pt x="970280" y="170180"/>
                    <a:pt x="970280" y="170180"/>
                    <a:pt x="970280" y="170180"/>
                  </a:cubicBezTo>
                  <a:cubicBezTo>
                    <a:pt x="971550" y="168910"/>
                    <a:pt x="977900" y="167640"/>
                    <a:pt x="979170" y="165100"/>
                  </a:cubicBezTo>
                  <a:cubicBezTo>
                    <a:pt x="979170" y="163830"/>
                    <a:pt x="977900" y="162560"/>
                    <a:pt x="977900" y="161290"/>
                  </a:cubicBezTo>
                  <a:cubicBezTo>
                    <a:pt x="977900" y="158750"/>
                    <a:pt x="976630" y="152400"/>
                    <a:pt x="976630" y="152400"/>
                  </a:cubicBezTo>
                  <a:cubicBezTo>
                    <a:pt x="976630" y="152400"/>
                    <a:pt x="976630" y="146050"/>
                    <a:pt x="977900" y="142240"/>
                  </a:cubicBezTo>
                  <a:cubicBezTo>
                    <a:pt x="977900" y="139700"/>
                    <a:pt x="977900" y="133350"/>
                    <a:pt x="977900" y="133350"/>
                  </a:cubicBezTo>
                  <a:cubicBezTo>
                    <a:pt x="977900" y="132080"/>
                    <a:pt x="980440" y="127000"/>
                    <a:pt x="981710" y="123190"/>
                  </a:cubicBezTo>
                  <a:cubicBezTo>
                    <a:pt x="982980" y="120650"/>
                    <a:pt x="984250" y="114300"/>
                    <a:pt x="984250" y="114300"/>
                  </a:cubicBezTo>
                  <a:cubicBezTo>
                    <a:pt x="984250" y="114300"/>
                    <a:pt x="988060" y="109220"/>
                    <a:pt x="990600" y="106680"/>
                  </a:cubicBezTo>
                  <a:cubicBezTo>
                    <a:pt x="991870" y="104140"/>
                    <a:pt x="995680" y="99060"/>
                    <a:pt x="995680" y="99060"/>
                  </a:cubicBezTo>
                  <a:cubicBezTo>
                    <a:pt x="995680" y="99060"/>
                    <a:pt x="999490" y="93980"/>
                    <a:pt x="1002030" y="91440"/>
                  </a:cubicBezTo>
                  <a:cubicBezTo>
                    <a:pt x="1004570" y="90170"/>
                    <a:pt x="1009650" y="85090"/>
                    <a:pt x="1009650" y="85090"/>
                  </a:cubicBezTo>
                  <a:cubicBezTo>
                    <a:pt x="1009650" y="85090"/>
                    <a:pt x="1014730" y="82550"/>
                    <a:pt x="1017270" y="81280"/>
                  </a:cubicBezTo>
                  <a:cubicBezTo>
                    <a:pt x="1021080" y="78740"/>
                    <a:pt x="1026160" y="76200"/>
                    <a:pt x="1026160" y="76200"/>
                  </a:cubicBezTo>
                  <a:cubicBezTo>
                    <a:pt x="1026160" y="76200"/>
                    <a:pt x="1032510" y="74930"/>
                    <a:pt x="1035050" y="73660"/>
                  </a:cubicBezTo>
                  <a:cubicBezTo>
                    <a:pt x="1038860" y="72390"/>
                    <a:pt x="1043940" y="71120"/>
                    <a:pt x="1045210" y="71120"/>
                  </a:cubicBezTo>
                  <a:cubicBezTo>
                    <a:pt x="1045210" y="71120"/>
                    <a:pt x="1051560" y="71120"/>
                    <a:pt x="1054100" y="71120"/>
                  </a:cubicBezTo>
                  <a:cubicBezTo>
                    <a:pt x="1057910" y="71120"/>
                    <a:pt x="1064260" y="69850"/>
                    <a:pt x="1064260" y="69850"/>
                  </a:cubicBezTo>
                  <a:cubicBezTo>
                    <a:pt x="1064260" y="69850"/>
                    <a:pt x="1070610" y="72390"/>
                    <a:pt x="1073150" y="72390"/>
                  </a:cubicBezTo>
                  <a:cubicBezTo>
                    <a:pt x="1076960" y="73660"/>
                    <a:pt x="1082040" y="74930"/>
                    <a:pt x="1083310" y="74930"/>
                  </a:cubicBezTo>
                  <a:cubicBezTo>
                    <a:pt x="1083310" y="74930"/>
                    <a:pt x="1123950" y="71120"/>
                    <a:pt x="1135380" y="64770"/>
                  </a:cubicBezTo>
                  <a:cubicBezTo>
                    <a:pt x="1143000" y="59690"/>
                    <a:pt x="1141730" y="52070"/>
                    <a:pt x="1149350" y="45720"/>
                  </a:cubicBezTo>
                  <a:cubicBezTo>
                    <a:pt x="1164590" y="34290"/>
                    <a:pt x="1209040" y="10160"/>
                    <a:pt x="1238250" y="12700"/>
                  </a:cubicBezTo>
                  <a:cubicBezTo>
                    <a:pt x="1267460" y="15240"/>
                    <a:pt x="1300480" y="67310"/>
                    <a:pt x="1323340" y="66040"/>
                  </a:cubicBezTo>
                  <a:cubicBezTo>
                    <a:pt x="1338580" y="66040"/>
                    <a:pt x="1344930" y="46990"/>
                    <a:pt x="1360170" y="38100"/>
                  </a:cubicBezTo>
                  <a:cubicBezTo>
                    <a:pt x="1380490" y="26670"/>
                    <a:pt x="1409700" y="11430"/>
                    <a:pt x="1436370" y="5080"/>
                  </a:cubicBezTo>
                  <a:cubicBezTo>
                    <a:pt x="1465580" y="0"/>
                    <a:pt x="1497330" y="3810"/>
                    <a:pt x="1529080" y="6350"/>
                  </a:cubicBezTo>
                  <a:cubicBezTo>
                    <a:pt x="1562100" y="8890"/>
                    <a:pt x="1598930" y="7620"/>
                    <a:pt x="1633220" y="20320"/>
                  </a:cubicBezTo>
                  <a:cubicBezTo>
                    <a:pt x="1673860" y="35560"/>
                    <a:pt x="1714500" y="72390"/>
                    <a:pt x="1752600" y="101600"/>
                  </a:cubicBezTo>
                  <a:cubicBezTo>
                    <a:pt x="1790700" y="130810"/>
                    <a:pt x="1849120" y="172720"/>
                    <a:pt x="1861820" y="193040"/>
                  </a:cubicBezTo>
                  <a:cubicBezTo>
                    <a:pt x="1866900" y="200660"/>
                    <a:pt x="1865630" y="210820"/>
                    <a:pt x="1866900" y="212090"/>
                  </a:cubicBezTo>
                  <a:cubicBezTo>
                    <a:pt x="1868170" y="210820"/>
                    <a:pt x="1877060" y="209550"/>
                    <a:pt x="1877060" y="209550"/>
                  </a:cubicBezTo>
                  <a:cubicBezTo>
                    <a:pt x="1877060" y="209550"/>
                    <a:pt x="1884680" y="209550"/>
                    <a:pt x="1888490" y="209550"/>
                  </a:cubicBezTo>
                  <a:cubicBezTo>
                    <a:pt x="1891030" y="209550"/>
                    <a:pt x="1898650" y="210820"/>
                    <a:pt x="1898650" y="210820"/>
                  </a:cubicBezTo>
                  <a:cubicBezTo>
                    <a:pt x="1898650" y="210820"/>
                    <a:pt x="1905000" y="212090"/>
                    <a:pt x="1908810" y="213360"/>
                  </a:cubicBezTo>
                  <a:cubicBezTo>
                    <a:pt x="1911350" y="214630"/>
                    <a:pt x="1913890" y="214630"/>
                    <a:pt x="1917700" y="215900"/>
                  </a:cubicBezTo>
                  <a:cubicBezTo>
                    <a:pt x="1926590" y="217170"/>
                    <a:pt x="1939290" y="214630"/>
                    <a:pt x="1953260" y="220980"/>
                  </a:cubicBezTo>
                  <a:cubicBezTo>
                    <a:pt x="1978660" y="233680"/>
                    <a:pt x="2016760" y="284480"/>
                    <a:pt x="2047240" y="316230"/>
                  </a:cubicBezTo>
                  <a:cubicBezTo>
                    <a:pt x="2077720" y="345440"/>
                    <a:pt x="2110740" y="373380"/>
                    <a:pt x="2136140" y="405130"/>
                  </a:cubicBezTo>
                  <a:cubicBezTo>
                    <a:pt x="2160270" y="435610"/>
                    <a:pt x="2185670" y="472440"/>
                    <a:pt x="2197100" y="500380"/>
                  </a:cubicBezTo>
                  <a:cubicBezTo>
                    <a:pt x="2204720" y="519430"/>
                    <a:pt x="2205990" y="551180"/>
                    <a:pt x="2207260" y="552450"/>
                  </a:cubicBezTo>
                  <a:cubicBezTo>
                    <a:pt x="2207260" y="553720"/>
                    <a:pt x="2209800" y="558800"/>
                    <a:pt x="2211070" y="562610"/>
                  </a:cubicBezTo>
                  <a:cubicBezTo>
                    <a:pt x="2212340" y="565150"/>
                    <a:pt x="2214880" y="571500"/>
                    <a:pt x="2214880" y="571500"/>
                  </a:cubicBezTo>
                  <a:cubicBezTo>
                    <a:pt x="2214880" y="572770"/>
                    <a:pt x="2216150" y="579120"/>
                    <a:pt x="2217420" y="581660"/>
                  </a:cubicBezTo>
                  <a:cubicBezTo>
                    <a:pt x="2217420" y="585470"/>
                    <a:pt x="2218690" y="591820"/>
                    <a:pt x="2218690" y="591820"/>
                  </a:cubicBezTo>
                  <a:cubicBezTo>
                    <a:pt x="2218690" y="593090"/>
                    <a:pt x="2217420" y="599440"/>
                    <a:pt x="2217420" y="603250"/>
                  </a:cubicBezTo>
                  <a:cubicBezTo>
                    <a:pt x="2217420" y="605790"/>
                    <a:pt x="2214880" y="608330"/>
                    <a:pt x="2217420" y="610870"/>
                  </a:cubicBezTo>
                  <a:cubicBezTo>
                    <a:pt x="2219960" y="613410"/>
                    <a:pt x="2246630" y="610870"/>
                    <a:pt x="2246630" y="610870"/>
                  </a:cubicBezTo>
                  <a:cubicBezTo>
                    <a:pt x="2246630" y="610870"/>
                    <a:pt x="2252980" y="612140"/>
                    <a:pt x="2256790" y="613410"/>
                  </a:cubicBezTo>
                  <a:cubicBezTo>
                    <a:pt x="2260600" y="613410"/>
                    <a:pt x="2266950" y="615950"/>
                    <a:pt x="2266950" y="615950"/>
                  </a:cubicBezTo>
                  <a:cubicBezTo>
                    <a:pt x="2266950" y="615950"/>
                    <a:pt x="2273300" y="618490"/>
                    <a:pt x="2275840" y="621030"/>
                  </a:cubicBezTo>
                  <a:cubicBezTo>
                    <a:pt x="2279650" y="622300"/>
                    <a:pt x="2284730" y="624840"/>
                    <a:pt x="2284730" y="624840"/>
                  </a:cubicBezTo>
                  <a:cubicBezTo>
                    <a:pt x="2286000" y="624840"/>
                    <a:pt x="2289810" y="629920"/>
                    <a:pt x="2293620" y="632460"/>
                  </a:cubicBezTo>
                  <a:cubicBezTo>
                    <a:pt x="2296160" y="635000"/>
                    <a:pt x="2301240" y="638810"/>
                    <a:pt x="2301240" y="638810"/>
                  </a:cubicBezTo>
                  <a:cubicBezTo>
                    <a:pt x="2301240" y="638810"/>
                    <a:pt x="2305050" y="645160"/>
                    <a:pt x="2306320" y="647700"/>
                  </a:cubicBezTo>
                  <a:cubicBezTo>
                    <a:pt x="2308860" y="650240"/>
                    <a:pt x="2312670" y="656590"/>
                    <a:pt x="2312670" y="656590"/>
                  </a:cubicBezTo>
                  <a:cubicBezTo>
                    <a:pt x="2312670" y="656590"/>
                    <a:pt x="2315210" y="662940"/>
                    <a:pt x="2316480" y="666750"/>
                  </a:cubicBezTo>
                  <a:cubicBezTo>
                    <a:pt x="2317750" y="669290"/>
                    <a:pt x="2319020" y="675640"/>
                    <a:pt x="2319020" y="675640"/>
                  </a:cubicBezTo>
                  <a:cubicBezTo>
                    <a:pt x="2319020" y="675640"/>
                    <a:pt x="2320290" y="683260"/>
                    <a:pt x="2320290" y="685800"/>
                  </a:cubicBezTo>
                  <a:cubicBezTo>
                    <a:pt x="2321560" y="689610"/>
                    <a:pt x="2321560" y="695960"/>
                    <a:pt x="2321560" y="697230"/>
                  </a:cubicBezTo>
                  <a:cubicBezTo>
                    <a:pt x="2321560" y="697230"/>
                    <a:pt x="2320290" y="703580"/>
                    <a:pt x="2320290" y="707390"/>
                  </a:cubicBezTo>
                  <a:cubicBezTo>
                    <a:pt x="2320290" y="709930"/>
                    <a:pt x="2319020" y="717550"/>
                    <a:pt x="2319020" y="717550"/>
                  </a:cubicBezTo>
                  <a:cubicBezTo>
                    <a:pt x="2319020" y="717550"/>
                    <a:pt x="2316480" y="723900"/>
                    <a:pt x="2315210" y="726440"/>
                  </a:cubicBezTo>
                  <a:cubicBezTo>
                    <a:pt x="2313940" y="730250"/>
                    <a:pt x="2311400" y="736600"/>
                    <a:pt x="2311400" y="736600"/>
                  </a:cubicBezTo>
                  <a:cubicBezTo>
                    <a:pt x="2311400" y="736600"/>
                    <a:pt x="2307590" y="742950"/>
                    <a:pt x="2305050" y="745490"/>
                  </a:cubicBezTo>
                  <a:cubicBezTo>
                    <a:pt x="2303780" y="748030"/>
                    <a:pt x="2299970" y="753110"/>
                    <a:pt x="2299970" y="753110"/>
                  </a:cubicBezTo>
                  <a:cubicBezTo>
                    <a:pt x="2299970" y="754380"/>
                    <a:pt x="2294890" y="758190"/>
                    <a:pt x="2291080" y="760730"/>
                  </a:cubicBezTo>
                  <a:cubicBezTo>
                    <a:pt x="2288540" y="763270"/>
                    <a:pt x="2283460" y="767080"/>
                    <a:pt x="2283460" y="767080"/>
                  </a:cubicBezTo>
                  <a:cubicBezTo>
                    <a:pt x="2283460" y="767080"/>
                    <a:pt x="2277110" y="770890"/>
                    <a:pt x="2274570" y="772160"/>
                  </a:cubicBezTo>
                  <a:cubicBezTo>
                    <a:pt x="2272030" y="773430"/>
                    <a:pt x="2265680" y="777240"/>
                    <a:pt x="2265680" y="777240"/>
                  </a:cubicBezTo>
                  <a:cubicBezTo>
                    <a:pt x="2265680" y="777240"/>
                    <a:pt x="2258060" y="778510"/>
                    <a:pt x="2255520" y="779780"/>
                  </a:cubicBezTo>
                  <a:cubicBezTo>
                    <a:pt x="2251710" y="779780"/>
                    <a:pt x="2245360" y="781050"/>
                    <a:pt x="2245360" y="781050"/>
                  </a:cubicBezTo>
                  <a:cubicBezTo>
                    <a:pt x="2245360" y="781050"/>
                    <a:pt x="2237740" y="781050"/>
                    <a:pt x="2235200" y="781050"/>
                  </a:cubicBezTo>
                  <a:cubicBezTo>
                    <a:pt x="2231390" y="781050"/>
                    <a:pt x="2225040" y="781050"/>
                    <a:pt x="2223770" y="781050"/>
                  </a:cubicBezTo>
                  <a:cubicBezTo>
                    <a:pt x="2223770" y="781050"/>
                    <a:pt x="2172970" y="783590"/>
                    <a:pt x="2145030" y="783590"/>
                  </a:cubicBezTo>
                  <a:cubicBezTo>
                    <a:pt x="2114550" y="783590"/>
                    <a:pt x="2077720" y="787400"/>
                    <a:pt x="2047240" y="781050"/>
                  </a:cubicBezTo>
                  <a:cubicBezTo>
                    <a:pt x="2019300" y="775970"/>
                    <a:pt x="1996440" y="760730"/>
                    <a:pt x="1969770" y="749300"/>
                  </a:cubicBezTo>
                  <a:cubicBezTo>
                    <a:pt x="1941830" y="736600"/>
                    <a:pt x="1902460" y="720090"/>
                    <a:pt x="1882140" y="707390"/>
                  </a:cubicBezTo>
                  <a:cubicBezTo>
                    <a:pt x="1870710" y="699770"/>
                    <a:pt x="1856740" y="687070"/>
                    <a:pt x="1855470" y="687070"/>
                  </a:cubicBezTo>
                  <a:cubicBezTo>
                    <a:pt x="1852930" y="688340"/>
                    <a:pt x="1780540" y="698500"/>
                    <a:pt x="1747520" y="701040"/>
                  </a:cubicBezTo>
                  <a:cubicBezTo>
                    <a:pt x="1718310" y="702310"/>
                    <a:pt x="1692910" y="701040"/>
                    <a:pt x="1666240" y="701040"/>
                  </a:cubicBezTo>
                  <a:cubicBezTo>
                    <a:pt x="1638300" y="701040"/>
                    <a:pt x="1609090" y="701040"/>
                    <a:pt x="1584960" y="701040"/>
                  </a:cubicBezTo>
                  <a:cubicBezTo>
                    <a:pt x="1563370" y="701040"/>
                    <a:pt x="1537970" y="698500"/>
                    <a:pt x="1526540" y="701040"/>
                  </a:cubicBezTo>
                  <a:cubicBezTo>
                    <a:pt x="1520190" y="701040"/>
                    <a:pt x="1517650" y="702310"/>
                    <a:pt x="1512570" y="704850"/>
                  </a:cubicBezTo>
                  <a:cubicBezTo>
                    <a:pt x="1502410" y="711200"/>
                    <a:pt x="1488440" y="730250"/>
                    <a:pt x="1470660" y="741680"/>
                  </a:cubicBezTo>
                  <a:cubicBezTo>
                    <a:pt x="1447800" y="755650"/>
                    <a:pt x="1417320" y="774700"/>
                    <a:pt x="1385570" y="778510"/>
                  </a:cubicBezTo>
                  <a:cubicBezTo>
                    <a:pt x="1350010" y="782320"/>
                    <a:pt x="1289050" y="773430"/>
                    <a:pt x="1264920" y="754380"/>
                  </a:cubicBezTo>
                  <a:cubicBezTo>
                    <a:pt x="1249680" y="741680"/>
                    <a:pt x="1250950" y="707390"/>
                    <a:pt x="1240790" y="701040"/>
                  </a:cubicBezTo>
                  <a:cubicBezTo>
                    <a:pt x="1234440" y="697230"/>
                    <a:pt x="1228090" y="701040"/>
                    <a:pt x="1219200" y="701040"/>
                  </a:cubicBezTo>
                  <a:cubicBezTo>
                    <a:pt x="1201420" y="701040"/>
                    <a:pt x="1165860" y="701040"/>
                    <a:pt x="1137920" y="701040"/>
                  </a:cubicBezTo>
                  <a:cubicBezTo>
                    <a:pt x="1111250" y="701040"/>
                    <a:pt x="1084580" y="701040"/>
                    <a:pt x="1056640" y="701040"/>
                  </a:cubicBezTo>
                  <a:cubicBezTo>
                    <a:pt x="1029970" y="701040"/>
                    <a:pt x="988060" y="701040"/>
                    <a:pt x="975360" y="701040"/>
                  </a:cubicBezTo>
                  <a:cubicBezTo>
                    <a:pt x="972820" y="699770"/>
                    <a:pt x="972820" y="699770"/>
                    <a:pt x="969010" y="699770"/>
                  </a:cubicBezTo>
                  <a:cubicBezTo>
                    <a:pt x="960120" y="698500"/>
                    <a:pt x="925830" y="695960"/>
                    <a:pt x="913130" y="698500"/>
                  </a:cubicBezTo>
                  <a:cubicBezTo>
                    <a:pt x="905510" y="701040"/>
                    <a:pt x="904240" y="703580"/>
                    <a:pt x="895350" y="707390"/>
                  </a:cubicBezTo>
                  <a:cubicBezTo>
                    <a:pt x="873760" y="715010"/>
                    <a:pt x="803910" y="737870"/>
                    <a:pt x="769620" y="740410"/>
                  </a:cubicBezTo>
                  <a:cubicBezTo>
                    <a:pt x="746760" y="741680"/>
                    <a:pt x="718820" y="726440"/>
                    <a:pt x="709930" y="731520"/>
                  </a:cubicBezTo>
                  <a:cubicBezTo>
                    <a:pt x="706120" y="732790"/>
                    <a:pt x="707390" y="736600"/>
                    <a:pt x="706120" y="740410"/>
                  </a:cubicBezTo>
                  <a:cubicBezTo>
                    <a:pt x="702310" y="744220"/>
                    <a:pt x="698500" y="750570"/>
                    <a:pt x="693420" y="754380"/>
                  </a:cubicBezTo>
                  <a:cubicBezTo>
                    <a:pt x="688340" y="758190"/>
                    <a:pt x="683260" y="762000"/>
                    <a:pt x="678180" y="765810"/>
                  </a:cubicBezTo>
                  <a:cubicBezTo>
                    <a:pt x="673100" y="768350"/>
                    <a:pt x="666750" y="770890"/>
                    <a:pt x="660400" y="772160"/>
                  </a:cubicBezTo>
                  <a:cubicBezTo>
                    <a:pt x="655320" y="773430"/>
                    <a:pt x="648970" y="774700"/>
                    <a:pt x="642620" y="774700"/>
                  </a:cubicBezTo>
                  <a:cubicBezTo>
                    <a:pt x="636270" y="774700"/>
                    <a:pt x="629920" y="774700"/>
                    <a:pt x="623570" y="773430"/>
                  </a:cubicBezTo>
                  <a:cubicBezTo>
                    <a:pt x="617220" y="772160"/>
                    <a:pt x="613410" y="769620"/>
                    <a:pt x="605790" y="767080"/>
                  </a:cubicBezTo>
                  <a:cubicBezTo>
                    <a:pt x="591820" y="760730"/>
                    <a:pt x="568960" y="737870"/>
                    <a:pt x="548640" y="736600"/>
                  </a:cubicBezTo>
                  <a:cubicBezTo>
                    <a:pt x="527050" y="736600"/>
                    <a:pt x="492760" y="764540"/>
                    <a:pt x="477520" y="769620"/>
                  </a:cubicBezTo>
                  <a:cubicBezTo>
                    <a:pt x="469900" y="772160"/>
                    <a:pt x="468630" y="769620"/>
                    <a:pt x="462280" y="772160"/>
                  </a:cubicBezTo>
                  <a:cubicBezTo>
                    <a:pt x="447040" y="778510"/>
                    <a:pt x="419100" y="803910"/>
                    <a:pt x="393700" y="820420"/>
                  </a:cubicBezTo>
                  <a:cubicBezTo>
                    <a:pt x="363220" y="840740"/>
                    <a:pt x="321310" y="868680"/>
                    <a:pt x="289560" y="886460"/>
                  </a:cubicBezTo>
                  <a:cubicBezTo>
                    <a:pt x="264160" y="900430"/>
                    <a:pt x="246380" y="909320"/>
                    <a:pt x="219710" y="919480"/>
                  </a:cubicBezTo>
                  <a:cubicBezTo>
                    <a:pt x="185420" y="932180"/>
                    <a:pt x="115570" y="943610"/>
                    <a:pt x="101600" y="952500"/>
                  </a:cubicBezTo>
                  <a:cubicBezTo>
                    <a:pt x="97790" y="953770"/>
                    <a:pt x="97790" y="957580"/>
                    <a:pt x="95250" y="957580"/>
                  </a:cubicBezTo>
                  <a:cubicBezTo>
                    <a:pt x="92710" y="958850"/>
                    <a:pt x="88900" y="957580"/>
                    <a:pt x="86360" y="958850"/>
                  </a:cubicBezTo>
                  <a:cubicBezTo>
                    <a:pt x="83820" y="958850"/>
                    <a:pt x="80010" y="958850"/>
                    <a:pt x="80010" y="958850"/>
                  </a:cubicBezTo>
                  <a:cubicBezTo>
                    <a:pt x="78740" y="958850"/>
                    <a:pt x="76200" y="958850"/>
                    <a:pt x="76200" y="958850"/>
                  </a:cubicBezTo>
                  <a:cubicBezTo>
                    <a:pt x="76200" y="958850"/>
                    <a:pt x="68580" y="957580"/>
                    <a:pt x="66040" y="956310"/>
                  </a:cubicBezTo>
                  <a:cubicBezTo>
                    <a:pt x="62230" y="955040"/>
                    <a:pt x="55880" y="953770"/>
                    <a:pt x="55880" y="953770"/>
                  </a:cubicBezTo>
                  <a:cubicBezTo>
                    <a:pt x="55880" y="953770"/>
                    <a:pt x="49530" y="951230"/>
                    <a:pt x="46990" y="949960"/>
                  </a:cubicBezTo>
                  <a:cubicBezTo>
                    <a:pt x="44450" y="947420"/>
                    <a:pt x="38100" y="944880"/>
                    <a:pt x="38100" y="944880"/>
                  </a:cubicBezTo>
                  <a:cubicBezTo>
                    <a:pt x="38100" y="944880"/>
                    <a:pt x="33020" y="941070"/>
                    <a:pt x="30480" y="938530"/>
                  </a:cubicBezTo>
                  <a:cubicBezTo>
                    <a:pt x="27940" y="935990"/>
                    <a:pt x="22860" y="932180"/>
                    <a:pt x="22860" y="932180"/>
                  </a:cubicBezTo>
                  <a:cubicBezTo>
                    <a:pt x="22860" y="932180"/>
                    <a:pt x="19050" y="927100"/>
                    <a:pt x="16510" y="923290"/>
                  </a:cubicBezTo>
                  <a:cubicBezTo>
                    <a:pt x="15240" y="920750"/>
                    <a:pt x="11430" y="915670"/>
                    <a:pt x="11430" y="915670"/>
                  </a:cubicBezTo>
                  <a:cubicBezTo>
                    <a:pt x="11430" y="915670"/>
                    <a:pt x="8890" y="909320"/>
                    <a:pt x="7620" y="906780"/>
                  </a:cubicBezTo>
                  <a:cubicBezTo>
                    <a:pt x="6350" y="902970"/>
                    <a:pt x="3810" y="896620"/>
                    <a:pt x="3810" y="896620"/>
                  </a:cubicBezTo>
                  <a:cubicBezTo>
                    <a:pt x="3810" y="896620"/>
                    <a:pt x="2540" y="890270"/>
                    <a:pt x="2540" y="886460"/>
                  </a:cubicBezTo>
                  <a:cubicBezTo>
                    <a:pt x="1270" y="883920"/>
                    <a:pt x="0" y="877570"/>
                    <a:pt x="0" y="877570"/>
                  </a:cubicBezTo>
                  <a:moveTo>
                    <a:pt x="641350" y="391160"/>
                  </a:moveTo>
                  <a:cubicBezTo>
                    <a:pt x="646430" y="422910"/>
                    <a:pt x="648970" y="431800"/>
                    <a:pt x="651510" y="431800"/>
                  </a:cubicBezTo>
                  <a:cubicBezTo>
                    <a:pt x="656590" y="431800"/>
                    <a:pt x="678180" y="393700"/>
                    <a:pt x="674370" y="388620"/>
                  </a:cubicBezTo>
                  <a:cubicBezTo>
                    <a:pt x="671830" y="383540"/>
                    <a:pt x="641350" y="391160"/>
                    <a:pt x="641350" y="391160"/>
                  </a:cubicBezTo>
                  <a:moveTo>
                    <a:pt x="1493520" y="175260"/>
                  </a:moveTo>
                  <a:cubicBezTo>
                    <a:pt x="1502410" y="181610"/>
                    <a:pt x="1502410" y="182880"/>
                    <a:pt x="1503680" y="182880"/>
                  </a:cubicBezTo>
                  <a:cubicBezTo>
                    <a:pt x="1508760" y="184150"/>
                    <a:pt x="1530350" y="177800"/>
                    <a:pt x="1530350" y="176530"/>
                  </a:cubicBezTo>
                  <a:cubicBezTo>
                    <a:pt x="1529080" y="173990"/>
                    <a:pt x="1493520" y="175260"/>
                    <a:pt x="1493520" y="175260"/>
                  </a:cubicBezTo>
                  <a:moveTo>
                    <a:pt x="69850" y="961390"/>
                  </a:moveTo>
                  <a:cubicBezTo>
                    <a:pt x="81280" y="957580"/>
                    <a:pt x="83820" y="958850"/>
                    <a:pt x="86360" y="958850"/>
                  </a:cubicBezTo>
                  <a:cubicBezTo>
                    <a:pt x="88900" y="957580"/>
                    <a:pt x="95250" y="957580"/>
                    <a:pt x="95250" y="957580"/>
                  </a:cubicBezTo>
                  <a:cubicBezTo>
                    <a:pt x="95250" y="958850"/>
                    <a:pt x="69850" y="961390"/>
                    <a:pt x="69850" y="9613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7667" y="-257175"/>
            <a:ext cx="799266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SIGN UP 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683491" y="74355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93868" y="288617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553621" y="975603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313585" y="8229305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09907" y="9592949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1398713" y="-2027779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14350" y="1862646"/>
            <a:ext cx="17260381" cy="7695148"/>
          </a:xfrm>
          <a:custGeom>
            <a:avLst/>
            <a:gdLst/>
            <a:ahLst/>
            <a:cxnLst/>
            <a:rect r="r" b="b" t="t" l="l"/>
            <a:pathLst>
              <a:path h="7695148" w="17260381">
                <a:moveTo>
                  <a:pt x="0" y="0"/>
                </a:moveTo>
                <a:lnTo>
                  <a:pt x="17260381" y="0"/>
                </a:lnTo>
                <a:lnTo>
                  <a:pt x="17260381" y="7695148"/>
                </a:lnTo>
                <a:lnTo>
                  <a:pt x="0" y="76951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9217" y="1079183"/>
            <a:ext cx="7284955" cy="9207818"/>
          </a:xfrm>
          <a:custGeom>
            <a:avLst/>
            <a:gdLst/>
            <a:ahLst/>
            <a:cxnLst/>
            <a:rect r="r" b="b" t="t" l="l"/>
            <a:pathLst>
              <a:path h="9207818" w="7284955">
                <a:moveTo>
                  <a:pt x="0" y="0"/>
                </a:moveTo>
                <a:lnTo>
                  <a:pt x="7284955" y="0"/>
                </a:lnTo>
                <a:lnTo>
                  <a:pt x="7284955" y="9207817"/>
                </a:lnTo>
                <a:lnTo>
                  <a:pt x="0" y="9207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9" t="0" r="-21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260" y="407408"/>
            <a:ext cx="9532183" cy="12479106"/>
          </a:xfrm>
          <a:custGeom>
            <a:avLst/>
            <a:gdLst/>
            <a:ahLst/>
            <a:cxnLst/>
            <a:rect r="r" b="b" t="t" l="l"/>
            <a:pathLst>
              <a:path h="12479106" w="9532183">
                <a:moveTo>
                  <a:pt x="0" y="0"/>
                </a:moveTo>
                <a:lnTo>
                  <a:pt x="9532182" y="0"/>
                </a:lnTo>
                <a:lnTo>
                  <a:pt x="9532182" y="12479106"/>
                </a:lnTo>
                <a:lnTo>
                  <a:pt x="0" y="12479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30" t="0" r="-811" b="-2633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4950401" y="62925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13964" y="3010117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6562539" y="975603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78843" y="8132318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01820" y="8333084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16305" y="721995"/>
            <a:ext cx="1535430" cy="503872"/>
            <a:chOff x="0" y="0"/>
            <a:chExt cx="2047240" cy="6718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9530" y="45720"/>
              <a:ext cx="1949450" cy="593090"/>
            </a:xfrm>
            <a:custGeom>
              <a:avLst/>
              <a:gdLst/>
              <a:ahLst/>
              <a:cxnLst/>
              <a:rect r="r" b="b" t="t" l="l"/>
              <a:pathLst>
                <a:path h="593090" w="1949450">
                  <a:moveTo>
                    <a:pt x="1842770" y="402590"/>
                  </a:moveTo>
                  <a:cubicBezTo>
                    <a:pt x="1493520" y="284480"/>
                    <a:pt x="1443990" y="288290"/>
                    <a:pt x="1372870" y="287020"/>
                  </a:cubicBezTo>
                  <a:cubicBezTo>
                    <a:pt x="1280160" y="284480"/>
                    <a:pt x="1126490" y="278130"/>
                    <a:pt x="1049020" y="289560"/>
                  </a:cubicBezTo>
                  <a:cubicBezTo>
                    <a:pt x="1004570" y="297180"/>
                    <a:pt x="991870" y="313690"/>
                    <a:pt x="946150" y="321310"/>
                  </a:cubicBezTo>
                  <a:cubicBezTo>
                    <a:pt x="866140" y="336550"/>
                    <a:pt x="704850" y="328930"/>
                    <a:pt x="603250" y="345440"/>
                  </a:cubicBezTo>
                  <a:cubicBezTo>
                    <a:pt x="519430" y="359410"/>
                    <a:pt x="449580" y="392430"/>
                    <a:pt x="377190" y="403860"/>
                  </a:cubicBezTo>
                  <a:cubicBezTo>
                    <a:pt x="314960" y="414020"/>
                    <a:pt x="245110" y="416560"/>
                    <a:pt x="196850" y="415290"/>
                  </a:cubicBezTo>
                  <a:cubicBezTo>
                    <a:pt x="165100" y="414020"/>
                    <a:pt x="138430" y="416560"/>
                    <a:pt x="116840" y="406400"/>
                  </a:cubicBezTo>
                  <a:cubicBezTo>
                    <a:pt x="99060" y="396240"/>
                    <a:pt x="85090" y="377190"/>
                    <a:pt x="77470" y="360680"/>
                  </a:cubicBezTo>
                  <a:cubicBezTo>
                    <a:pt x="71120" y="347980"/>
                    <a:pt x="71120" y="334010"/>
                    <a:pt x="72390" y="321310"/>
                  </a:cubicBezTo>
                  <a:cubicBezTo>
                    <a:pt x="73660" y="308610"/>
                    <a:pt x="78740" y="294640"/>
                    <a:pt x="86360" y="283210"/>
                  </a:cubicBezTo>
                  <a:cubicBezTo>
                    <a:pt x="93980" y="271780"/>
                    <a:pt x="99060" y="265430"/>
                    <a:pt x="116840" y="256540"/>
                  </a:cubicBezTo>
                  <a:cubicBezTo>
                    <a:pt x="161290" y="231140"/>
                    <a:pt x="330200" y="189230"/>
                    <a:pt x="400050" y="176530"/>
                  </a:cubicBezTo>
                  <a:cubicBezTo>
                    <a:pt x="438150" y="168910"/>
                    <a:pt x="464820" y="176530"/>
                    <a:pt x="494030" y="168910"/>
                  </a:cubicBezTo>
                  <a:cubicBezTo>
                    <a:pt x="519430" y="161290"/>
                    <a:pt x="533400" y="142240"/>
                    <a:pt x="562610" y="134620"/>
                  </a:cubicBezTo>
                  <a:cubicBezTo>
                    <a:pt x="608330" y="123190"/>
                    <a:pt x="674370" y="137160"/>
                    <a:pt x="744220" y="124460"/>
                  </a:cubicBezTo>
                  <a:cubicBezTo>
                    <a:pt x="848360" y="106680"/>
                    <a:pt x="1005840" y="33020"/>
                    <a:pt x="1116330" y="13970"/>
                  </a:cubicBezTo>
                  <a:cubicBezTo>
                    <a:pt x="1202690" y="0"/>
                    <a:pt x="1286510" y="2540"/>
                    <a:pt x="1350010" y="5080"/>
                  </a:cubicBezTo>
                  <a:cubicBezTo>
                    <a:pt x="1393190" y="6350"/>
                    <a:pt x="1431290" y="1270"/>
                    <a:pt x="1460500" y="17780"/>
                  </a:cubicBezTo>
                  <a:cubicBezTo>
                    <a:pt x="1489710" y="34290"/>
                    <a:pt x="1501140" y="82550"/>
                    <a:pt x="1526540" y="106680"/>
                  </a:cubicBezTo>
                  <a:cubicBezTo>
                    <a:pt x="1550670" y="129540"/>
                    <a:pt x="1581150" y="147320"/>
                    <a:pt x="1611630" y="162560"/>
                  </a:cubicBezTo>
                  <a:cubicBezTo>
                    <a:pt x="1645920" y="179070"/>
                    <a:pt x="1690370" y="182880"/>
                    <a:pt x="1723390" y="199390"/>
                  </a:cubicBezTo>
                  <a:cubicBezTo>
                    <a:pt x="1752600" y="215900"/>
                    <a:pt x="1778000" y="231140"/>
                    <a:pt x="1799590" y="259080"/>
                  </a:cubicBezTo>
                  <a:cubicBezTo>
                    <a:pt x="1828800" y="297180"/>
                    <a:pt x="1879600" y="389890"/>
                    <a:pt x="1865630" y="420370"/>
                  </a:cubicBezTo>
                  <a:cubicBezTo>
                    <a:pt x="1856740" y="441960"/>
                    <a:pt x="1824990" y="444500"/>
                    <a:pt x="1784350" y="452120"/>
                  </a:cubicBezTo>
                  <a:cubicBezTo>
                    <a:pt x="1681480" y="472440"/>
                    <a:pt x="1351280" y="443230"/>
                    <a:pt x="1211580" y="455930"/>
                  </a:cubicBezTo>
                  <a:cubicBezTo>
                    <a:pt x="1129030" y="464820"/>
                    <a:pt x="1079500" y="486410"/>
                    <a:pt x="1017270" y="492760"/>
                  </a:cubicBezTo>
                  <a:cubicBezTo>
                    <a:pt x="958850" y="499110"/>
                    <a:pt x="896620" y="487680"/>
                    <a:pt x="845820" y="496570"/>
                  </a:cubicBezTo>
                  <a:cubicBezTo>
                    <a:pt x="803910" y="504190"/>
                    <a:pt x="774700" y="527050"/>
                    <a:pt x="731520" y="534670"/>
                  </a:cubicBezTo>
                  <a:cubicBezTo>
                    <a:pt x="675640" y="543560"/>
                    <a:pt x="607060" y="530860"/>
                    <a:pt x="538480" y="537210"/>
                  </a:cubicBezTo>
                  <a:cubicBezTo>
                    <a:pt x="459740" y="543560"/>
                    <a:pt x="353060" y="593090"/>
                    <a:pt x="284480" y="575310"/>
                  </a:cubicBezTo>
                  <a:cubicBezTo>
                    <a:pt x="228600" y="561340"/>
                    <a:pt x="165100" y="510540"/>
                    <a:pt x="149860" y="472440"/>
                  </a:cubicBezTo>
                  <a:cubicBezTo>
                    <a:pt x="137160" y="444500"/>
                    <a:pt x="152400" y="408940"/>
                    <a:pt x="161290" y="381000"/>
                  </a:cubicBezTo>
                  <a:cubicBezTo>
                    <a:pt x="170180" y="356870"/>
                    <a:pt x="180340" y="335280"/>
                    <a:pt x="199390" y="313690"/>
                  </a:cubicBezTo>
                  <a:cubicBezTo>
                    <a:pt x="224790" y="283210"/>
                    <a:pt x="267970" y="251460"/>
                    <a:pt x="307340" y="226060"/>
                  </a:cubicBezTo>
                  <a:cubicBezTo>
                    <a:pt x="349250" y="199390"/>
                    <a:pt x="403860" y="175260"/>
                    <a:pt x="445770" y="161290"/>
                  </a:cubicBezTo>
                  <a:cubicBezTo>
                    <a:pt x="481330" y="149860"/>
                    <a:pt x="509270" y="144780"/>
                    <a:pt x="542290" y="139700"/>
                  </a:cubicBezTo>
                  <a:cubicBezTo>
                    <a:pt x="579120" y="133350"/>
                    <a:pt x="617220" y="123190"/>
                    <a:pt x="655320" y="129540"/>
                  </a:cubicBezTo>
                  <a:cubicBezTo>
                    <a:pt x="695960" y="134620"/>
                    <a:pt x="740410" y="171450"/>
                    <a:pt x="778510" y="176530"/>
                  </a:cubicBezTo>
                  <a:cubicBezTo>
                    <a:pt x="811530" y="180340"/>
                    <a:pt x="824230" y="167640"/>
                    <a:pt x="869950" y="165100"/>
                  </a:cubicBezTo>
                  <a:cubicBezTo>
                    <a:pt x="995680" y="158750"/>
                    <a:pt x="1470660" y="181610"/>
                    <a:pt x="1597660" y="166370"/>
                  </a:cubicBezTo>
                  <a:cubicBezTo>
                    <a:pt x="1643380" y="160020"/>
                    <a:pt x="1658620" y="154940"/>
                    <a:pt x="1689100" y="143510"/>
                  </a:cubicBezTo>
                  <a:cubicBezTo>
                    <a:pt x="1722120" y="130810"/>
                    <a:pt x="1776730" y="80010"/>
                    <a:pt x="1789430" y="88900"/>
                  </a:cubicBezTo>
                  <a:cubicBezTo>
                    <a:pt x="1802130" y="97790"/>
                    <a:pt x="1786890" y="163830"/>
                    <a:pt x="1771650" y="191770"/>
                  </a:cubicBezTo>
                  <a:cubicBezTo>
                    <a:pt x="1757680" y="217170"/>
                    <a:pt x="1733550" y="240030"/>
                    <a:pt x="1705610" y="250190"/>
                  </a:cubicBezTo>
                  <a:cubicBezTo>
                    <a:pt x="1673860" y="262890"/>
                    <a:pt x="1624330" y="246380"/>
                    <a:pt x="1586230" y="251460"/>
                  </a:cubicBezTo>
                  <a:cubicBezTo>
                    <a:pt x="1549400" y="257810"/>
                    <a:pt x="1512570" y="278130"/>
                    <a:pt x="1479550" y="283210"/>
                  </a:cubicBezTo>
                  <a:cubicBezTo>
                    <a:pt x="1451610" y="288290"/>
                    <a:pt x="1427480" y="281940"/>
                    <a:pt x="1402080" y="288290"/>
                  </a:cubicBezTo>
                  <a:cubicBezTo>
                    <a:pt x="1372870" y="294640"/>
                    <a:pt x="1350010" y="314960"/>
                    <a:pt x="1314450" y="322580"/>
                  </a:cubicBezTo>
                  <a:cubicBezTo>
                    <a:pt x="1266190" y="332740"/>
                    <a:pt x="1195070" y="318770"/>
                    <a:pt x="1136650" y="331470"/>
                  </a:cubicBezTo>
                  <a:cubicBezTo>
                    <a:pt x="1073150" y="344170"/>
                    <a:pt x="1010920" y="389890"/>
                    <a:pt x="948690" y="403860"/>
                  </a:cubicBezTo>
                  <a:cubicBezTo>
                    <a:pt x="889000" y="416560"/>
                    <a:pt x="824230" y="402590"/>
                    <a:pt x="770890" y="412750"/>
                  </a:cubicBezTo>
                  <a:cubicBezTo>
                    <a:pt x="726440" y="421640"/>
                    <a:pt x="689610" y="445770"/>
                    <a:pt x="651510" y="452120"/>
                  </a:cubicBezTo>
                  <a:cubicBezTo>
                    <a:pt x="621030" y="457200"/>
                    <a:pt x="604520" y="454660"/>
                    <a:pt x="563880" y="454660"/>
                  </a:cubicBezTo>
                  <a:cubicBezTo>
                    <a:pt x="464820" y="455930"/>
                    <a:pt x="133350" y="477520"/>
                    <a:pt x="58420" y="452120"/>
                  </a:cubicBezTo>
                  <a:cubicBezTo>
                    <a:pt x="34290" y="443230"/>
                    <a:pt x="25400" y="433070"/>
                    <a:pt x="15240" y="419100"/>
                  </a:cubicBezTo>
                  <a:cubicBezTo>
                    <a:pt x="6350" y="405130"/>
                    <a:pt x="0" y="383540"/>
                    <a:pt x="1270" y="367030"/>
                  </a:cubicBezTo>
                  <a:cubicBezTo>
                    <a:pt x="1270" y="349250"/>
                    <a:pt x="10160" y="328930"/>
                    <a:pt x="21590" y="316230"/>
                  </a:cubicBezTo>
                  <a:cubicBezTo>
                    <a:pt x="31750" y="303530"/>
                    <a:pt x="49530" y="290830"/>
                    <a:pt x="67310" y="288290"/>
                  </a:cubicBezTo>
                  <a:cubicBezTo>
                    <a:pt x="88900" y="285750"/>
                    <a:pt x="127000" y="293370"/>
                    <a:pt x="143510" y="309880"/>
                  </a:cubicBezTo>
                  <a:cubicBezTo>
                    <a:pt x="161290" y="326390"/>
                    <a:pt x="172720" y="361950"/>
                    <a:pt x="168910" y="384810"/>
                  </a:cubicBezTo>
                  <a:cubicBezTo>
                    <a:pt x="165100" y="407670"/>
                    <a:pt x="140970" y="438150"/>
                    <a:pt x="120650" y="448310"/>
                  </a:cubicBezTo>
                  <a:cubicBezTo>
                    <a:pt x="105410" y="457200"/>
                    <a:pt x="83820" y="458470"/>
                    <a:pt x="67310" y="454660"/>
                  </a:cubicBezTo>
                  <a:cubicBezTo>
                    <a:pt x="50800" y="450850"/>
                    <a:pt x="31750" y="439420"/>
                    <a:pt x="21590" y="426720"/>
                  </a:cubicBezTo>
                  <a:cubicBezTo>
                    <a:pt x="10160" y="412750"/>
                    <a:pt x="1270" y="392430"/>
                    <a:pt x="1270" y="375920"/>
                  </a:cubicBezTo>
                  <a:cubicBezTo>
                    <a:pt x="0" y="359410"/>
                    <a:pt x="6350" y="337820"/>
                    <a:pt x="15240" y="323850"/>
                  </a:cubicBezTo>
                  <a:cubicBezTo>
                    <a:pt x="25400" y="309880"/>
                    <a:pt x="33020" y="299720"/>
                    <a:pt x="58420" y="290830"/>
                  </a:cubicBezTo>
                  <a:cubicBezTo>
                    <a:pt x="143510" y="261620"/>
                    <a:pt x="576580" y="303530"/>
                    <a:pt x="683260" y="280670"/>
                  </a:cubicBezTo>
                  <a:cubicBezTo>
                    <a:pt x="721360" y="273050"/>
                    <a:pt x="727710" y="255270"/>
                    <a:pt x="759460" y="247650"/>
                  </a:cubicBezTo>
                  <a:cubicBezTo>
                    <a:pt x="802640" y="237490"/>
                    <a:pt x="867410" y="252730"/>
                    <a:pt x="924560" y="241300"/>
                  </a:cubicBezTo>
                  <a:cubicBezTo>
                    <a:pt x="989330" y="228600"/>
                    <a:pt x="1057910" y="181610"/>
                    <a:pt x="1123950" y="167640"/>
                  </a:cubicBezTo>
                  <a:cubicBezTo>
                    <a:pt x="1184910" y="154940"/>
                    <a:pt x="1258570" y="167640"/>
                    <a:pt x="1306830" y="156210"/>
                  </a:cubicBezTo>
                  <a:cubicBezTo>
                    <a:pt x="1339850" y="148590"/>
                    <a:pt x="1352550" y="133350"/>
                    <a:pt x="1386840" y="124460"/>
                  </a:cubicBezTo>
                  <a:cubicBezTo>
                    <a:pt x="1446530" y="107950"/>
                    <a:pt x="1568450" y="88900"/>
                    <a:pt x="1631950" y="82550"/>
                  </a:cubicBezTo>
                  <a:cubicBezTo>
                    <a:pt x="1672590" y="78740"/>
                    <a:pt x="1700530" y="86360"/>
                    <a:pt x="1731010" y="80010"/>
                  </a:cubicBezTo>
                  <a:cubicBezTo>
                    <a:pt x="1758950" y="73660"/>
                    <a:pt x="1781810" y="49530"/>
                    <a:pt x="1808480" y="50800"/>
                  </a:cubicBezTo>
                  <a:cubicBezTo>
                    <a:pt x="1841500" y="52070"/>
                    <a:pt x="1907540" y="74930"/>
                    <a:pt x="1913890" y="101600"/>
                  </a:cubicBezTo>
                  <a:cubicBezTo>
                    <a:pt x="1920240" y="133350"/>
                    <a:pt x="1849120" y="201930"/>
                    <a:pt x="1800860" y="238760"/>
                  </a:cubicBezTo>
                  <a:cubicBezTo>
                    <a:pt x="1746250" y="280670"/>
                    <a:pt x="1691640" y="313690"/>
                    <a:pt x="1597660" y="334010"/>
                  </a:cubicBezTo>
                  <a:cubicBezTo>
                    <a:pt x="1418590" y="372110"/>
                    <a:pt x="927100" y="351790"/>
                    <a:pt x="779780" y="328930"/>
                  </a:cubicBezTo>
                  <a:cubicBezTo>
                    <a:pt x="722630" y="320040"/>
                    <a:pt x="701040" y="297180"/>
                    <a:pt x="664210" y="293370"/>
                  </a:cubicBezTo>
                  <a:cubicBezTo>
                    <a:pt x="633730" y="289560"/>
                    <a:pt x="610870" y="292100"/>
                    <a:pt x="575310" y="300990"/>
                  </a:cubicBezTo>
                  <a:cubicBezTo>
                    <a:pt x="510540" y="316230"/>
                    <a:pt x="317500" y="396240"/>
                    <a:pt x="320040" y="406400"/>
                  </a:cubicBezTo>
                  <a:cubicBezTo>
                    <a:pt x="321310" y="412750"/>
                    <a:pt x="378460" y="406400"/>
                    <a:pt x="406400" y="400050"/>
                  </a:cubicBezTo>
                  <a:cubicBezTo>
                    <a:pt x="433070" y="394970"/>
                    <a:pt x="450850" y="375920"/>
                    <a:pt x="483870" y="369570"/>
                  </a:cubicBezTo>
                  <a:cubicBezTo>
                    <a:pt x="533400" y="359410"/>
                    <a:pt x="613410" y="372110"/>
                    <a:pt x="678180" y="365760"/>
                  </a:cubicBezTo>
                  <a:cubicBezTo>
                    <a:pt x="746760" y="359410"/>
                    <a:pt x="820420" y="334010"/>
                    <a:pt x="886460" y="326390"/>
                  </a:cubicBezTo>
                  <a:cubicBezTo>
                    <a:pt x="943610" y="320040"/>
                    <a:pt x="1004570" y="330200"/>
                    <a:pt x="1047750" y="320040"/>
                  </a:cubicBezTo>
                  <a:cubicBezTo>
                    <a:pt x="1079500" y="313690"/>
                    <a:pt x="1097280" y="293370"/>
                    <a:pt x="1123950" y="288290"/>
                  </a:cubicBezTo>
                  <a:cubicBezTo>
                    <a:pt x="1151890" y="281940"/>
                    <a:pt x="1169670" y="287020"/>
                    <a:pt x="1211580" y="285750"/>
                  </a:cubicBezTo>
                  <a:cubicBezTo>
                    <a:pt x="1316990" y="285750"/>
                    <a:pt x="1715770" y="227330"/>
                    <a:pt x="1772920" y="284480"/>
                  </a:cubicBezTo>
                  <a:cubicBezTo>
                    <a:pt x="1797050" y="309880"/>
                    <a:pt x="1791970" y="382270"/>
                    <a:pt x="1770380" y="396240"/>
                  </a:cubicBezTo>
                  <a:cubicBezTo>
                    <a:pt x="1733550" y="419100"/>
                    <a:pt x="1557020" y="322580"/>
                    <a:pt x="1490980" y="275590"/>
                  </a:cubicBezTo>
                  <a:cubicBezTo>
                    <a:pt x="1445260" y="243840"/>
                    <a:pt x="1441450" y="189230"/>
                    <a:pt x="1393190" y="170180"/>
                  </a:cubicBezTo>
                  <a:cubicBezTo>
                    <a:pt x="1325880" y="142240"/>
                    <a:pt x="1202690" y="163830"/>
                    <a:pt x="1102360" y="181610"/>
                  </a:cubicBezTo>
                  <a:cubicBezTo>
                    <a:pt x="988060" y="201930"/>
                    <a:pt x="842010" y="276860"/>
                    <a:pt x="746760" y="293370"/>
                  </a:cubicBezTo>
                  <a:cubicBezTo>
                    <a:pt x="683260" y="304800"/>
                    <a:pt x="627380" y="289560"/>
                    <a:pt x="584200" y="299720"/>
                  </a:cubicBezTo>
                  <a:cubicBezTo>
                    <a:pt x="553720" y="307340"/>
                    <a:pt x="537210" y="326390"/>
                    <a:pt x="510540" y="334010"/>
                  </a:cubicBezTo>
                  <a:cubicBezTo>
                    <a:pt x="482600" y="340360"/>
                    <a:pt x="458470" y="334010"/>
                    <a:pt x="421640" y="340360"/>
                  </a:cubicBezTo>
                  <a:cubicBezTo>
                    <a:pt x="356870" y="351790"/>
                    <a:pt x="212090" y="417830"/>
                    <a:pt x="156210" y="415290"/>
                  </a:cubicBezTo>
                  <a:cubicBezTo>
                    <a:pt x="130810" y="414020"/>
                    <a:pt x="114300" y="406400"/>
                    <a:pt x="100330" y="394970"/>
                  </a:cubicBezTo>
                  <a:cubicBezTo>
                    <a:pt x="86360" y="382270"/>
                    <a:pt x="74930" y="360680"/>
                    <a:pt x="72390" y="341630"/>
                  </a:cubicBezTo>
                  <a:cubicBezTo>
                    <a:pt x="69850" y="322580"/>
                    <a:pt x="76200" y="298450"/>
                    <a:pt x="86360" y="283210"/>
                  </a:cubicBezTo>
                  <a:cubicBezTo>
                    <a:pt x="96520" y="267970"/>
                    <a:pt x="111760" y="255270"/>
                    <a:pt x="134620" y="248920"/>
                  </a:cubicBezTo>
                  <a:cubicBezTo>
                    <a:pt x="176530" y="237490"/>
                    <a:pt x="269240" y="267970"/>
                    <a:pt x="322580" y="257810"/>
                  </a:cubicBezTo>
                  <a:cubicBezTo>
                    <a:pt x="367030" y="250190"/>
                    <a:pt x="400050" y="214630"/>
                    <a:pt x="436880" y="205740"/>
                  </a:cubicBezTo>
                  <a:cubicBezTo>
                    <a:pt x="466090" y="198120"/>
                    <a:pt x="494030" y="207010"/>
                    <a:pt x="521970" y="200660"/>
                  </a:cubicBezTo>
                  <a:cubicBezTo>
                    <a:pt x="547370" y="194310"/>
                    <a:pt x="561340" y="175260"/>
                    <a:pt x="596900" y="167640"/>
                  </a:cubicBezTo>
                  <a:cubicBezTo>
                    <a:pt x="668020" y="152400"/>
                    <a:pt x="845820" y="173990"/>
                    <a:pt x="928370" y="161290"/>
                  </a:cubicBezTo>
                  <a:cubicBezTo>
                    <a:pt x="979170" y="153670"/>
                    <a:pt x="995680" y="134620"/>
                    <a:pt x="1049020" y="128270"/>
                  </a:cubicBezTo>
                  <a:cubicBezTo>
                    <a:pt x="1144270" y="115570"/>
                    <a:pt x="1369060" y="128270"/>
                    <a:pt x="1460500" y="134620"/>
                  </a:cubicBezTo>
                  <a:cubicBezTo>
                    <a:pt x="1506220" y="138430"/>
                    <a:pt x="1518920" y="137160"/>
                    <a:pt x="1562100" y="147320"/>
                  </a:cubicBezTo>
                  <a:cubicBezTo>
                    <a:pt x="1645920" y="166370"/>
                    <a:pt x="1864360" y="228600"/>
                    <a:pt x="1916430" y="267970"/>
                  </a:cubicBezTo>
                  <a:cubicBezTo>
                    <a:pt x="1935480" y="283210"/>
                    <a:pt x="1941830" y="297180"/>
                    <a:pt x="1945640" y="313690"/>
                  </a:cubicBezTo>
                  <a:cubicBezTo>
                    <a:pt x="1949450" y="330200"/>
                    <a:pt x="1946910" y="353060"/>
                    <a:pt x="1938020" y="367030"/>
                  </a:cubicBezTo>
                  <a:cubicBezTo>
                    <a:pt x="1930400" y="382270"/>
                    <a:pt x="1912620" y="397510"/>
                    <a:pt x="1897380" y="402590"/>
                  </a:cubicBezTo>
                  <a:cubicBezTo>
                    <a:pt x="1880870" y="408940"/>
                    <a:pt x="1842770" y="402590"/>
                    <a:pt x="1842770" y="4025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5723572" y="756285"/>
            <a:ext cx="1643062" cy="570548"/>
            <a:chOff x="0" y="0"/>
            <a:chExt cx="2190750" cy="7607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6990" y="44450"/>
              <a:ext cx="2094230" cy="675640"/>
            </a:xfrm>
            <a:custGeom>
              <a:avLst/>
              <a:gdLst/>
              <a:ahLst/>
              <a:cxnLst/>
              <a:rect r="r" b="b" t="t" l="l"/>
              <a:pathLst>
                <a:path h="675640" w="2094230">
                  <a:moveTo>
                    <a:pt x="698500" y="280670"/>
                  </a:moveTo>
                  <a:cubicBezTo>
                    <a:pt x="298450" y="284480"/>
                    <a:pt x="227330" y="311150"/>
                    <a:pt x="170180" y="317500"/>
                  </a:cubicBezTo>
                  <a:cubicBezTo>
                    <a:pt x="129540" y="322580"/>
                    <a:pt x="90170" y="325120"/>
                    <a:pt x="64770" y="320040"/>
                  </a:cubicBezTo>
                  <a:cubicBezTo>
                    <a:pt x="50800" y="317500"/>
                    <a:pt x="40640" y="313690"/>
                    <a:pt x="31750" y="304800"/>
                  </a:cubicBezTo>
                  <a:cubicBezTo>
                    <a:pt x="20320" y="294640"/>
                    <a:pt x="7620" y="274320"/>
                    <a:pt x="3810" y="257810"/>
                  </a:cubicBezTo>
                  <a:cubicBezTo>
                    <a:pt x="1270" y="241300"/>
                    <a:pt x="7620" y="218440"/>
                    <a:pt x="15240" y="204470"/>
                  </a:cubicBezTo>
                  <a:cubicBezTo>
                    <a:pt x="21590" y="193040"/>
                    <a:pt x="31750" y="185420"/>
                    <a:pt x="41910" y="179070"/>
                  </a:cubicBezTo>
                  <a:cubicBezTo>
                    <a:pt x="52070" y="172720"/>
                    <a:pt x="58420" y="171450"/>
                    <a:pt x="76200" y="168910"/>
                  </a:cubicBezTo>
                  <a:cubicBezTo>
                    <a:pt x="137160" y="160020"/>
                    <a:pt x="382270" y="181610"/>
                    <a:pt x="467360" y="172720"/>
                  </a:cubicBezTo>
                  <a:cubicBezTo>
                    <a:pt x="510540" y="168910"/>
                    <a:pt x="523240" y="157480"/>
                    <a:pt x="562610" y="152400"/>
                  </a:cubicBezTo>
                  <a:cubicBezTo>
                    <a:pt x="623570" y="143510"/>
                    <a:pt x="712470" y="151130"/>
                    <a:pt x="796290" y="138430"/>
                  </a:cubicBezTo>
                  <a:cubicBezTo>
                    <a:pt x="895350" y="124460"/>
                    <a:pt x="1043940" y="71120"/>
                    <a:pt x="1118870" y="62230"/>
                  </a:cubicBezTo>
                  <a:cubicBezTo>
                    <a:pt x="1158240" y="57150"/>
                    <a:pt x="1188720" y="69850"/>
                    <a:pt x="1211580" y="60960"/>
                  </a:cubicBezTo>
                  <a:cubicBezTo>
                    <a:pt x="1228090" y="54610"/>
                    <a:pt x="1234440" y="30480"/>
                    <a:pt x="1248410" y="26670"/>
                  </a:cubicBezTo>
                  <a:cubicBezTo>
                    <a:pt x="1263650" y="24130"/>
                    <a:pt x="1286510" y="33020"/>
                    <a:pt x="1299210" y="43180"/>
                  </a:cubicBezTo>
                  <a:cubicBezTo>
                    <a:pt x="1311910" y="53340"/>
                    <a:pt x="1323340" y="72390"/>
                    <a:pt x="1325880" y="88900"/>
                  </a:cubicBezTo>
                  <a:cubicBezTo>
                    <a:pt x="1328420" y="105410"/>
                    <a:pt x="1324610" y="127000"/>
                    <a:pt x="1315720" y="140970"/>
                  </a:cubicBezTo>
                  <a:cubicBezTo>
                    <a:pt x="1306830" y="154940"/>
                    <a:pt x="1296670" y="165100"/>
                    <a:pt x="1273810" y="172720"/>
                  </a:cubicBezTo>
                  <a:cubicBezTo>
                    <a:pt x="1212850" y="191770"/>
                    <a:pt x="1012190" y="153670"/>
                    <a:pt x="901700" y="161290"/>
                  </a:cubicBezTo>
                  <a:cubicBezTo>
                    <a:pt x="812800" y="166370"/>
                    <a:pt x="727710" y="193040"/>
                    <a:pt x="660400" y="198120"/>
                  </a:cubicBezTo>
                  <a:cubicBezTo>
                    <a:pt x="613410" y="203200"/>
                    <a:pt x="574040" y="193040"/>
                    <a:pt x="539750" y="200660"/>
                  </a:cubicBezTo>
                  <a:cubicBezTo>
                    <a:pt x="510540" y="207010"/>
                    <a:pt x="491490" y="227330"/>
                    <a:pt x="464820" y="233680"/>
                  </a:cubicBezTo>
                  <a:cubicBezTo>
                    <a:pt x="434340" y="242570"/>
                    <a:pt x="394970" y="236220"/>
                    <a:pt x="367030" y="242570"/>
                  </a:cubicBezTo>
                  <a:cubicBezTo>
                    <a:pt x="344170" y="248920"/>
                    <a:pt x="327660" y="267970"/>
                    <a:pt x="307340" y="267970"/>
                  </a:cubicBezTo>
                  <a:cubicBezTo>
                    <a:pt x="289560" y="269240"/>
                    <a:pt x="266700" y="260350"/>
                    <a:pt x="254000" y="248920"/>
                  </a:cubicBezTo>
                  <a:cubicBezTo>
                    <a:pt x="240030" y="237490"/>
                    <a:pt x="229870" y="214630"/>
                    <a:pt x="226060" y="199390"/>
                  </a:cubicBezTo>
                  <a:cubicBezTo>
                    <a:pt x="223520" y="185420"/>
                    <a:pt x="224790" y="172720"/>
                    <a:pt x="229870" y="160020"/>
                  </a:cubicBezTo>
                  <a:cubicBezTo>
                    <a:pt x="236220" y="144780"/>
                    <a:pt x="252730" y="125730"/>
                    <a:pt x="266700" y="116840"/>
                  </a:cubicBezTo>
                  <a:cubicBezTo>
                    <a:pt x="278130" y="109220"/>
                    <a:pt x="287020" y="107950"/>
                    <a:pt x="304800" y="106680"/>
                  </a:cubicBezTo>
                  <a:cubicBezTo>
                    <a:pt x="344170" y="104140"/>
                    <a:pt x="407670" y="119380"/>
                    <a:pt x="499110" y="124460"/>
                  </a:cubicBezTo>
                  <a:cubicBezTo>
                    <a:pt x="712470" y="134620"/>
                    <a:pt x="1457960" y="96520"/>
                    <a:pt x="1576070" y="134620"/>
                  </a:cubicBezTo>
                  <a:cubicBezTo>
                    <a:pt x="1601470" y="142240"/>
                    <a:pt x="1609090" y="152400"/>
                    <a:pt x="1617980" y="163830"/>
                  </a:cubicBezTo>
                  <a:cubicBezTo>
                    <a:pt x="1625600" y="172720"/>
                    <a:pt x="1630680" y="184150"/>
                    <a:pt x="1630680" y="196850"/>
                  </a:cubicBezTo>
                  <a:cubicBezTo>
                    <a:pt x="1631950" y="210820"/>
                    <a:pt x="1625600" y="233680"/>
                    <a:pt x="1617980" y="246380"/>
                  </a:cubicBezTo>
                  <a:cubicBezTo>
                    <a:pt x="1611630" y="256540"/>
                    <a:pt x="1607820" y="262890"/>
                    <a:pt x="1592580" y="269240"/>
                  </a:cubicBezTo>
                  <a:cubicBezTo>
                    <a:pt x="1532890" y="294640"/>
                    <a:pt x="1210310" y="273050"/>
                    <a:pt x="1104900" y="298450"/>
                  </a:cubicBezTo>
                  <a:cubicBezTo>
                    <a:pt x="1050290" y="309880"/>
                    <a:pt x="1042670" y="327660"/>
                    <a:pt x="985520" y="346710"/>
                  </a:cubicBezTo>
                  <a:cubicBezTo>
                    <a:pt x="854710" y="393700"/>
                    <a:pt x="429260" y="491490"/>
                    <a:pt x="320040" y="546100"/>
                  </a:cubicBezTo>
                  <a:cubicBezTo>
                    <a:pt x="280670" y="565150"/>
                    <a:pt x="275590" y="586740"/>
                    <a:pt x="247650" y="600710"/>
                  </a:cubicBezTo>
                  <a:cubicBezTo>
                    <a:pt x="218440" y="614680"/>
                    <a:pt x="170180" y="613410"/>
                    <a:pt x="147320" y="627380"/>
                  </a:cubicBezTo>
                  <a:cubicBezTo>
                    <a:pt x="132080" y="637540"/>
                    <a:pt x="124460" y="659130"/>
                    <a:pt x="114300" y="664210"/>
                  </a:cubicBezTo>
                  <a:cubicBezTo>
                    <a:pt x="107950" y="666750"/>
                    <a:pt x="104140" y="665480"/>
                    <a:pt x="96520" y="664210"/>
                  </a:cubicBezTo>
                  <a:cubicBezTo>
                    <a:pt x="85090" y="661670"/>
                    <a:pt x="60960" y="654050"/>
                    <a:pt x="50800" y="641350"/>
                  </a:cubicBezTo>
                  <a:cubicBezTo>
                    <a:pt x="39370" y="629920"/>
                    <a:pt x="31750" y="608330"/>
                    <a:pt x="30480" y="594360"/>
                  </a:cubicBezTo>
                  <a:cubicBezTo>
                    <a:pt x="29210" y="581660"/>
                    <a:pt x="31750" y="570230"/>
                    <a:pt x="38100" y="560070"/>
                  </a:cubicBezTo>
                  <a:cubicBezTo>
                    <a:pt x="44450" y="547370"/>
                    <a:pt x="53340" y="535940"/>
                    <a:pt x="74930" y="524510"/>
                  </a:cubicBezTo>
                  <a:cubicBezTo>
                    <a:pt x="147320" y="485140"/>
                    <a:pt x="485140" y="416560"/>
                    <a:pt x="600710" y="397510"/>
                  </a:cubicBezTo>
                  <a:cubicBezTo>
                    <a:pt x="656590" y="387350"/>
                    <a:pt x="676910" y="393700"/>
                    <a:pt x="727710" y="384810"/>
                  </a:cubicBezTo>
                  <a:cubicBezTo>
                    <a:pt x="807720" y="370840"/>
                    <a:pt x="947420" y="335280"/>
                    <a:pt x="1035050" y="303530"/>
                  </a:cubicBezTo>
                  <a:cubicBezTo>
                    <a:pt x="1103630" y="279400"/>
                    <a:pt x="1145540" y="243840"/>
                    <a:pt x="1215390" y="222250"/>
                  </a:cubicBezTo>
                  <a:cubicBezTo>
                    <a:pt x="1300480" y="195580"/>
                    <a:pt x="1440180" y="196850"/>
                    <a:pt x="1512570" y="168910"/>
                  </a:cubicBezTo>
                  <a:cubicBezTo>
                    <a:pt x="1560830" y="149860"/>
                    <a:pt x="1577340" y="115570"/>
                    <a:pt x="1621790" y="97790"/>
                  </a:cubicBezTo>
                  <a:cubicBezTo>
                    <a:pt x="1676400" y="74930"/>
                    <a:pt x="1780540" y="58420"/>
                    <a:pt x="1821180" y="58420"/>
                  </a:cubicBezTo>
                  <a:cubicBezTo>
                    <a:pt x="1840230" y="58420"/>
                    <a:pt x="1847850" y="59690"/>
                    <a:pt x="1860550" y="67310"/>
                  </a:cubicBezTo>
                  <a:cubicBezTo>
                    <a:pt x="1877060" y="78740"/>
                    <a:pt x="1899920" y="109220"/>
                    <a:pt x="1905000" y="130810"/>
                  </a:cubicBezTo>
                  <a:cubicBezTo>
                    <a:pt x="1908810" y="149860"/>
                    <a:pt x="1899920" y="172720"/>
                    <a:pt x="1891030" y="187960"/>
                  </a:cubicBezTo>
                  <a:cubicBezTo>
                    <a:pt x="1884680" y="199390"/>
                    <a:pt x="1873250" y="208280"/>
                    <a:pt x="1861820" y="214630"/>
                  </a:cubicBezTo>
                  <a:cubicBezTo>
                    <a:pt x="1850390" y="219710"/>
                    <a:pt x="1838960" y="223520"/>
                    <a:pt x="1823720" y="223520"/>
                  </a:cubicBezTo>
                  <a:cubicBezTo>
                    <a:pt x="1800860" y="224790"/>
                    <a:pt x="1772920" y="212090"/>
                    <a:pt x="1736090" y="208280"/>
                  </a:cubicBezTo>
                  <a:cubicBezTo>
                    <a:pt x="1677670" y="203200"/>
                    <a:pt x="1583690" y="198120"/>
                    <a:pt x="1502410" y="207010"/>
                  </a:cubicBezTo>
                  <a:cubicBezTo>
                    <a:pt x="1412240" y="217170"/>
                    <a:pt x="1275080" y="280670"/>
                    <a:pt x="1220470" y="270510"/>
                  </a:cubicBezTo>
                  <a:cubicBezTo>
                    <a:pt x="1195070" y="265430"/>
                    <a:pt x="1181100" y="251460"/>
                    <a:pt x="1170940" y="237490"/>
                  </a:cubicBezTo>
                  <a:cubicBezTo>
                    <a:pt x="1159510" y="222250"/>
                    <a:pt x="1153160" y="198120"/>
                    <a:pt x="1155700" y="179070"/>
                  </a:cubicBezTo>
                  <a:cubicBezTo>
                    <a:pt x="1156970" y="160020"/>
                    <a:pt x="1169670" y="138430"/>
                    <a:pt x="1182370" y="125730"/>
                  </a:cubicBezTo>
                  <a:cubicBezTo>
                    <a:pt x="1191260" y="115570"/>
                    <a:pt x="1201420" y="109220"/>
                    <a:pt x="1217930" y="106680"/>
                  </a:cubicBezTo>
                  <a:cubicBezTo>
                    <a:pt x="1243330" y="101600"/>
                    <a:pt x="1289050" y="111760"/>
                    <a:pt x="1325880" y="119380"/>
                  </a:cubicBezTo>
                  <a:cubicBezTo>
                    <a:pt x="1363980" y="127000"/>
                    <a:pt x="1399540" y="148590"/>
                    <a:pt x="1442720" y="154940"/>
                  </a:cubicBezTo>
                  <a:cubicBezTo>
                    <a:pt x="1490980" y="163830"/>
                    <a:pt x="1554480" y="149860"/>
                    <a:pt x="1602740" y="161290"/>
                  </a:cubicBezTo>
                  <a:cubicBezTo>
                    <a:pt x="1645920" y="170180"/>
                    <a:pt x="1680210" y="200660"/>
                    <a:pt x="1720850" y="213360"/>
                  </a:cubicBezTo>
                  <a:cubicBezTo>
                    <a:pt x="1761490" y="226060"/>
                    <a:pt x="1802130" y="231140"/>
                    <a:pt x="1849120" y="236220"/>
                  </a:cubicBezTo>
                  <a:cubicBezTo>
                    <a:pt x="1903730" y="242570"/>
                    <a:pt x="1993900" y="233680"/>
                    <a:pt x="2030730" y="245110"/>
                  </a:cubicBezTo>
                  <a:cubicBezTo>
                    <a:pt x="2047240" y="248920"/>
                    <a:pt x="2056130" y="255270"/>
                    <a:pt x="2066290" y="264160"/>
                  </a:cubicBezTo>
                  <a:cubicBezTo>
                    <a:pt x="2075180" y="273050"/>
                    <a:pt x="2084070" y="285750"/>
                    <a:pt x="2087880" y="298450"/>
                  </a:cubicBezTo>
                  <a:cubicBezTo>
                    <a:pt x="2092960" y="309880"/>
                    <a:pt x="2094230" y="325120"/>
                    <a:pt x="2092960" y="339090"/>
                  </a:cubicBezTo>
                  <a:cubicBezTo>
                    <a:pt x="2090420" y="351790"/>
                    <a:pt x="2085340" y="365760"/>
                    <a:pt x="2077720" y="375920"/>
                  </a:cubicBezTo>
                  <a:cubicBezTo>
                    <a:pt x="2070100" y="387350"/>
                    <a:pt x="2057400" y="396240"/>
                    <a:pt x="2045970" y="402590"/>
                  </a:cubicBezTo>
                  <a:cubicBezTo>
                    <a:pt x="2034540" y="408940"/>
                    <a:pt x="2029460" y="408940"/>
                    <a:pt x="2006600" y="411480"/>
                  </a:cubicBezTo>
                  <a:cubicBezTo>
                    <a:pt x="1887220" y="425450"/>
                    <a:pt x="1074420" y="368300"/>
                    <a:pt x="855980" y="408940"/>
                  </a:cubicBezTo>
                  <a:cubicBezTo>
                    <a:pt x="764540" y="425450"/>
                    <a:pt x="737870" y="467360"/>
                    <a:pt x="669290" y="481330"/>
                  </a:cubicBezTo>
                  <a:cubicBezTo>
                    <a:pt x="589280" y="497840"/>
                    <a:pt x="473710" y="494030"/>
                    <a:pt x="405130" y="491490"/>
                  </a:cubicBezTo>
                  <a:cubicBezTo>
                    <a:pt x="360680" y="488950"/>
                    <a:pt x="323850" y="499110"/>
                    <a:pt x="295910" y="477520"/>
                  </a:cubicBezTo>
                  <a:cubicBezTo>
                    <a:pt x="261620" y="450850"/>
                    <a:pt x="229870" y="358140"/>
                    <a:pt x="237490" y="316230"/>
                  </a:cubicBezTo>
                  <a:cubicBezTo>
                    <a:pt x="242570" y="285750"/>
                    <a:pt x="270510" y="261620"/>
                    <a:pt x="295910" y="243840"/>
                  </a:cubicBezTo>
                  <a:cubicBezTo>
                    <a:pt x="326390" y="223520"/>
                    <a:pt x="365760" y="214630"/>
                    <a:pt x="415290" y="207010"/>
                  </a:cubicBezTo>
                  <a:cubicBezTo>
                    <a:pt x="494030" y="194310"/>
                    <a:pt x="666750" y="180340"/>
                    <a:pt x="726440" y="205740"/>
                  </a:cubicBezTo>
                  <a:cubicBezTo>
                    <a:pt x="755650" y="218440"/>
                    <a:pt x="774700" y="241300"/>
                    <a:pt x="781050" y="264160"/>
                  </a:cubicBezTo>
                  <a:cubicBezTo>
                    <a:pt x="787400" y="285750"/>
                    <a:pt x="778510" y="323850"/>
                    <a:pt x="763270" y="341630"/>
                  </a:cubicBezTo>
                  <a:cubicBezTo>
                    <a:pt x="748030" y="359410"/>
                    <a:pt x="713740" y="373380"/>
                    <a:pt x="689610" y="370840"/>
                  </a:cubicBezTo>
                  <a:cubicBezTo>
                    <a:pt x="666750" y="368300"/>
                    <a:pt x="635000" y="346710"/>
                    <a:pt x="623570" y="326390"/>
                  </a:cubicBezTo>
                  <a:cubicBezTo>
                    <a:pt x="613410" y="306070"/>
                    <a:pt x="613410" y="266700"/>
                    <a:pt x="623570" y="246380"/>
                  </a:cubicBezTo>
                  <a:cubicBezTo>
                    <a:pt x="635000" y="226060"/>
                    <a:pt x="666750" y="204470"/>
                    <a:pt x="689610" y="201930"/>
                  </a:cubicBezTo>
                  <a:cubicBezTo>
                    <a:pt x="712470" y="199390"/>
                    <a:pt x="748030" y="213360"/>
                    <a:pt x="763270" y="231140"/>
                  </a:cubicBezTo>
                  <a:cubicBezTo>
                    <a:pt x="778510" y="248920"/>
                    <a:pt x="787400" y="287020"/>
                    <a:pt x="781050" y="308610"/>
                  </a:cubicBezTo>
                  <a:cubicBezTo>
                    <a:pt x="774700" y="331470"/>
                    <a:pt x="755650" y="353060"/>
                    <a:pt x="726440" y="367030"/>
                  </a:cubicBezTo>
                  <a:cubicBezTo>
                    <a:pt x="670560" y="391160"/>
                    <a:pt x="500380" y="359410"/>
                    <a:pt x="438150" y="373380"/>
                  </a:cubicBezTo>
                  <a:cubicBezTo>
                    <a:pt x="405130" y="381000"/>
                    <a:pt x="379730" y="414020"/>
                    <a:pt x="367030" y="406400"/>
                  </a:cubicBezTo>
                  <a:cubicBezTo>
                    <a:pt x="354330" y="398780"/>
                    <a:pt x="346710" y="342900"/>
                    <a:pt x="364490" y="323850"/>
                  </a:cubicBezTo>
                  <a:cubicBezTo>
                    <a:pt x="394970" y="290830"/>
                    <a:pt x="561340" y="334010"/>
                    <a:pt x="645160" y="317500"/>
                  </a:cubicBezTo>
                  <a:cubicBezTo>
                    <a:pt x="718820" y="303530"/>
                    <a:pt x="751840" y="261620"/>
                    <a:pt x="845820" y="245110"/>
                  </a:cubicBezTo>
                  <a:cubicBezTo>
                    <a:pt x="1046480" y="209550"/>
                    <a:pt x="1626870" y="241300"/>
                    <a:pt x="1823720" y="241300"/>
                  </a:cubicBezTo>
                  <a:cubicBezTo>
                    <a:pt x="1910080" y="241300"/>
                    <a:pt x="1965960" y="233680"/>
                    <a:pt x="2010410" y="241300"/>
                  </a:cubicBezTo>
                  <a:cubicBezTo>
                    <a:pt x="2034540" y="246380"/>
                    <a:pt x="2052320" y="252730"/>
                    <a:pt x="2066290" y="264160"/>
                  </a:cubicBezTo>
                  <a:cubicBezTo>
                    <a:pt x="2076450" y="273050"/>
                    <a:pt x="2084070" y="285750"/>
                    <a:pt x="2087880" y="298450"/>
                  </a:cubicBezTo>
                  <a:cubicBezTo>
                    <a:pt x="2092960" y="309880"/>
                    <a:pt x="2094230" y="325120"/>
                    <a:pt x="2092960" y="339090"/>
                  </a:cubicBezTo>
                  <a:cubicBezTo>
                    <a:pt x="2090420" y="351790"/>
                    <a:pt x="2085340" y="365760"/>
                    <a:pt x="2077720" y="375920"/>
                  </a:cubicBezTo>
                  <a:cubicBezTo>
                    <a:pt x="2070100" y="387350"/>
                    <a:pt x="2062480" y="396240"/>
                    <a:pt x="2045970" y="402590"/>
                  </a:cubicBezTo>
                  <a:cubicBezTo>
                    <a:pt x="2007870" y="416560"/>
                    <a:pt x="1898650" y="412750"/>
                    <a:pt x="1824990" y="401320"/>
                  </a:cubicBezTo>
                  <a:cubicBezTo>
                    <a:pt x="1750060" y="389890"/>
                    <a:pt x="1672590" y="342900"/>
                    <a:pt x="1601470" y="330200"/>
                  </a:cubicBezTo>
                  <a:cubicBezTo>
                    <a:pt x="1539240" y="318770"/>
                    <a:pt x="1483360" y="330200"/>
                    <a:pt x="1419860" y="320040"/>
                  </a:cubicBezTo>
                  <a:cubicBezTo>
                    <a:pt x="1350010" y="309880"/>
                    <a:pt x="1239520" y="283210"/>
                    <a:pt x="1201420" y="262890"/>
                  </a:cubicBezTo>
                  <a:cubicBezTo>
                    <a:pt x="1184910" y="254000"/>
                    <a:pt x="1178560" y="247650"/>
                    <a:pt x="1170940" y="237490"/>
                  </a:cubicBezTo>
                  <a:cubicBezTo>
                    <a:pt x="1163320" y="226060"/>
                    <a:pt x="1156970" y="212090"/>
                    <a:pt x="1155700" y="199390"/>
                  </a:cubicBezTo>
                  <a:cubicBezTo>
                    <a:pt x="1153160" y="186690"/>
                    <a:pt x="1155700" y="171450"/>
                    <a:pt x="1159510" y="158750"/>
                  </a:cubicBezTo>
                  <a:cubicBezTo>
                    <a:pt x="1164590" y="147320"/>
                    <a:pt x="1170940" y="134620"/>
                    <a:pt x="1182370" y="125730"/>
                  </a:cubicBezTo>
                  <a:cubicBezTo>
                    <a:pt x="1195070" y="114300"/>
                    <a:pt x="1235710" y="110490"/>
                    <a:pt x="1236980" y="102870"/>
                  </a:cubicBezTo>
                  <a:cubicBezTo>
                    <a:pt x="1238250" y="100330"/>
                    <a:pt x="1226820" y="96520"/>
                    <a:pt x="1228090" y="93980"/>
                  </a:cubicBezTo>
                  <a:cubicBezTo>
                    <a:pt x="1230630" y="87630"/>
                    <a:pt x="1304290" y="100330"/>
                    <a:pt x="1342390" y="91440"/>
                  </a:cubicBezTo>
                  <a:cubicBezTo>
                    <a:pt x="1383030" y="82550"/>
                    <a:pt x="1410970" y="50800"/>
                    <a:pt x="1460500" y="40640"/>
                  </a:cubicBezTo>
                  <a:cubicBezTo>
                    <a:pt x="1534160" y="25400"/>
                    <a:pt x="1671320" y="34290"/>
                    <a:pt x="1744980" y="41910"/>
                  </a:cubicBezTo>
                  <a:cubicBezTo>
                    <a:pt x="1791970" y="46990"/>
                    <a:pt x="1832610" y="49530"/>
                    <a:pt x="1860550" y="67310"/>
                  </a:cubicBezTo>
                  <a:cubicBezTo>
                    <a:pt x="1882140" y="82550"/>
                    <a:pt x="1899920" y="109220"/>
                    <a:pt x="1905000" y="130810"/>
                  </a:cubicBezTo>
                  <a:cubicBezTo>
                    <a:pt x="1908810" y="149860"/>
                    <a:pt x="1899920" y="172720"/>
                    <a:pt x="1891030" y="187960"/>
                  </a:cubicBezTo>
                  <a:cubicBezTo>
                    <a:pt x="1884680" y="199390"/>
                    <a:pt x="1875790" y="205740"/>
                    <a:pt x="1861820" y="214630"/>
                  </a:cubicBezTo>
                  <a:cubicBezTo>
                    <a:pt x="1840230" y="227330"/>
                    <a:pt x="1798320" y="243840"/>
                    <a:pt x="1766570" y="247650"/>
                  </a:cubicBezTo>
                  <a:cubicBezTo>
                    <a:pt x="1737360" y="250190"/>
                    <a:pt x="1711960" y="228600"/>
                    <a:pt x="1680210" y="234950"/>
                  </a:cubicBezTo>
                  <a:cubicBezTo>
                    <a:pt x="1635760" y="243840"/>
                    <a:pt x="1590040" y="303530"/>
                    <a:pt x="1529080" y="325120"/>
                  </a:cubicBezTo>
                  <a:cubicBezTo>
                    <a:pt x="1449070" y="354330"/>
                    <a:pt x="1305560" y="350520"/>
                    <a:pt x="1235710" y="370840"/>
                  </a:cubicBezTo>
                  <a:cubicBezTo>
                    <a:pt x="1192530" y="383540"/>
                    <a:pt x="1181100" y="398780"/>
                    <a:pt x="1136650" y="414020"/>
                  </a:cubicBezTo>
                  <a:cubicBezTo>
                    <a:pt x="1050290" y="445770"/>
                    <a:pt x="863600" y="502920"/>
                    <a:pt x="742950" y="529590"/>
                  </a:cubicBezTo>
                  <a:cubicBezTo>
                    <a:pt x="641350" y="552450"/>
                    <a:pt x="521970" y="556260"/>
                    <a:pt x="461010" y="575310"/>
                  </a:cubicBezTo>
                  <a:cubicBezTo>
                    <a:pt x="429260" y="585470"/>
                    <a:pt x="424180" y="598170"/>
                    <a:pt x="392430" y="608330"/>
                  </a:cubicBezTo>
                  <a:cubicBezTo>
                    <a:pt x="328930" y="628650"/>
                    <a:pt x="156210" y="675640"/>
                    <a:pt x="96520" y="664210"/>
                  </a:cubicBezTo>
                  <a:cubicBezTo>
                    <a:pt x="68580" y="659130"/>
                    <a:pt x="49530" y="645160"/>
                    <a:pt x="39370" y="627380"/>
                  </a:cubicBezTo>
                  <a:cubicBezTo>
                    <a:pt x="30480" y="610870"/>
                    <a:pt x="31750" y="576580"/>
                    <a:pt x="38100" y="560070"/>
                  </a:cubicBezTo>
                  <a:cubicBezTo>
                    <a:pt x="41910" y="547370"/>
                    <a:pt x="46990" y="543560"/>
                    <a:pt x="59690" y="533400"/>
                  </a:cubicBezTo>
                  <a:cubicBezTo>
                    <a:pt x="87630" y="510540"/>
                    <a:pt x="146050" y="478790"/>
                    <a:pt x="220980" y="447040"/>
                  </a:cubicBezTo>
                  <a:cubicBezTo>
                    <a:pt x="372110" y="384810"/>
                    <a:pt x="786130" y="278130"/>
                    <a:pt x="933450" y="223520"/>
                  </a:cubicBezTo>
                  <a:cubicBezTo>
                    <a:pt x="1002030" y="196850"/>
                    <a:pt x="1024890" y="173990"/>
                    <a:pt x="1082040" y="158750"/>
                  </a:cubicBezTo>
                  <a:cubicBezTo>
                    <a:pt x="1150620" y="140970"/>
                    <a:pt x="1236980" y="134620"/>
                    <a:pt x="1318260" y="129540"/>
                  </a:cubicBezTo>
                  <a:cubicBezTo>
                    <a:pt x="1402080" y="125730"/>
                    <a:pt x="1527810" y="118110"/>
                    <a:pt x="1576070" y="134620"/>
                  </a:cubicBezTo>
                  <a:cubicBezTo>
                    <a:pt x="1597660" y="140970"/>
                    <a:pt x="1609090" y="152400"/>
                    <a:pt x="1617980" y="163830"/>
                  </a:cubicBezTo>
                  <a:cubicBezTo>
                    <a:pt x="1625600" y="172720"/>
                    <a:pt x="1629410" y="185420"/>
                    <a:pt x="1630680" y="196850"/>
                  </a:cubicBezTo>
                  <a:cubicBezTo>
                    <a:pt x="1631950" y="207010"/>
                    <a:pt x="1631950" y="219710"/>
                    <a:pt x="1626870" y="231140"/>
                  </a:cubicBezTo>
                  <a:cubicBezTo>
                    <a:pt x="1620520" y="245110"/>
                    <a:pt x="1615440" y="259080"/>
                    <a:pt x="1592580" y="269240"/>
                  </a:cubicBezTo>
                  <a:cubicBezTo>
                    <a:pt x="1487170" y="318770"/>
                    <a:pt x="778510" y="294640"/>
                    <a:pt x="542290" y="285750"/>
                  </a:cubicBezTo>
                  <a:cubicBezTo>
                    <a:pt x="421640" y="280670"/>
                    <a:pt x="318770" y="288290"/>
                    <a:pt x="269240" y="260350"/>
                  </a:cubicBezTo>
                  <a:cubicBezTo>
                    <a:pt x="243840" y="245110"/>
                    <a:pt x="229870" y="219710"/>
                    <a:pt x="226060" y="199390"/>
                  </a:cubicBezTo>
                  <a:cubicBezTo>
                    <a:pt x="222250" y="180340"/>
                    <a:pt x="229870" y="157480"/>
                    <a:pt x="238760" y="143510"/>
                  </a:cubicBezTo>
                  <a:cubicBezTo>
                    <a:pt x="245110" y="130810"/>
                    <a:pt x="254000" y="124460"/>
                    <a:pt x="266700" y="116840"/>
                  </a:cubicBezTo>
                  <a:cubicBezTo>
                    <a:pt x="288290" y="104140"/>
                    <a:pt x="328930" y="90170"/>
                    <a:pt x="360680" y="83820"/>
                  </a:cubicBezTo>
                  <a:cubicBezTo>
                    <a:pt x="391160" y="77470"/>
                    <a:pt x="424180" y="83820"/>
                    <a:pt x="453390" y="77470"/>
                  </a:cubicBezTo>
                  <a:cubicBezTo>
                    <a:pt x="480060" y="71120"/>
                    <a:pt x="500380" y="52070"/>
                    <a:pt x="529590" y="45720"/>
                  </a:cubicBezTo>
                  <a:cubicBezTo>
                    <a:pt x="563880" y="39370"/>
                    <a:pt x="600710" y="46990"/>
                    <a:pt x="647700" y="43180"/>
                  </a:cubicBezTo>
                  <a:cubicBezTo>
                    <a:pt x="716280" y="38100"/>
                    <a:pt x="819150" y="11430"/>
                    <a:pt x="901700" y="6350"/>
                  </a:cubicBezTo>
                  <a:cubicBezTo>
                    <a:pt x="980440" y="0"/>
                    <a:pt x="1064260" y="0"/>
                    <a:pt x="1135380" y="7620"/>
                  </a:cubicBezTo>
                  <a:cubicBezTo>
                    <a:pt x="1195070" y="13970"/>
                    <a:pt x="1268730" y="21590"/>
                    <a:pt x="1299210" y="43180"/>
                  </a:cubicBezTo>
                  <a:cubicBezTo>
                    <a:pt x="1315720" y="55880"/>
                    <a:pt x="1323340" y="72390"/>
                    <a:pt x="1325880" y="88900"/>
                  </a:cubicBezTo>
                  <a:cubicBezTo>
                    <a:pt x="1328420" y="105410"/>
                    <a:pt x="1322070" y="127000"/>
                    <a:pt x="1315720" y="140970"/>
                  </a:cubicBezTo>
                  <a:cubicBezTo>
                    <a:pt x="1309370" y="151130"/>
                    <a:pt x="1301750" y="157480"/>
                    <a:pt x="1290320" y="165100"/>
                  </a:cubicBezTo>
                  <a:cubicBezTo>
                    <a:pt x="1268730" y="179070"/>
                    <a:pt x="1226820" y="193040"/>
                    <a:pt x="1192530" y="200660"/>
                  </a:cubicBezTo>
                  <a:cubicBezTo>
                    <a:pt x="1156970" y="208280"/>
                    <a:pt x="1115060" y="203200"/>
                    <a:pt x="1080770" y="210820"/>
                  </a:cubicBezTo>
                  <a:cubicBezTo>
                    <a:pt x="1050290" y="217170"/>
                    <a:pt x="1029970" y="232410"/>
                    <a:pt x="994410" y="241300"/>
                  </a:cubicBezTo>
                  <a:cubicBezTo>
                    <a:pt x="943610" y="255270"/>
                    <a:pt x="882650" y="266700"/>
                    <a:pt x="803910" y="278130"/>
                  </a:cubicBezTo>
                  <a:cubicBezTo>
                    <a:pt x="679450" y="294640"/>
                    <a:pt x="458470" y="320040"/>
                    <a:pt x="320040" y="323850"/>
                  </a:cubicBezTo>
                  <a:cubicBezTo>
                    <a:pt x="215900" y="326390"/>
                    <a:pt x="96520" y="340360"/>
                    <a:pt x="46990" y="314960"/>
                  </a:cubicBezTo>
                  <a:cubicBezTo>
                    <a:pt x="21590" y="300990"/>
                    <a:pt x="8890" y="276860"/>
                    <a:pt x="3810" y="257810"/>
                  </a:cubicBezTo>
                  <a:cubicBezTo>
                    <a:pt x="0" y="240030"/>
                    <a:pt x="6350" y="218440"/>
                    <a:pt x="15240" y="204470"/>
                  </a:cubicBezTo>
                  <a:cubicBezTo>
                    <a:pt x="24130" y="190500"/>
                    <a:pt x="35560" y="180340"/>
                    <a:pt x="58420" y="171450"/>
                  </a:cubicBezTo>
                  <a:cubicBezTo>
                    <a:pt x="114300" y="148590"/>
                    <a:pt x="269240" y="139700"/>
                    <a:pt x="374650" y="133350"/>
                  </a:cubicBezTo>
                  <a:cubicBezTo>
                    <a:pt x="482600" y="125730"/>
                    <a:pt x="638810" y="118110"/>
                    <a:pt x="698500" y="129540"/>
                  </a:cubicBezTo>
                  <a:cubicBezTo>
                    <a:pt x="723900" y="133350"/>
                    <a:pt x="736600" y="137160"/>
                    <a:pt x="749300" y="148590"/>
                  </a:cubicBezTo>
                  <a:cubicBezTo>
                    <a:pt x="762000" y="160020"/>
                    <a:pt x="773430" y="179070"/>
                    <a:pt x="774700" y="195580"/>
                  </a:cubicBezTo>
                  <a:cubicBezTo>
                    <a:pt x="775970" y="215900"/>
                    <a:pt x="763270" y="247650"/>
                    <a:pt x="749300" y="261620"/>
                  </a:cubicBezTo>
                  <a:cubicBezTo>
                    <a:pt x="736600" y="274320"/>
                    <a:pt x="698500" y="280670"/>
                    <a:pt x="698500" y="2806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07847" y="1112192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98328" y="2295638"/>
            <a:ext cx="2730136" cy="750792"/>
            <a:chOff x="0" y="0"/>
            <a:chExt cx="787312" cy="2165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7312" cy="216512"/>
            </a:xfrm>
            <a:custGeom>
              <a:avLst/>
              <a:gdLst/>
              <a:ahLst/>
              <a:cxnLst/>
              <a:rect r="r" b="b" t="t" l="l"/>
              <a:pathLst>
                <a:path h="21651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165469"/>
                  </a:lnTo>
                  <a:cubicBezTo>
                    <a:pt x="787312" y="193659"/>
                    <a:pt x="764459" y="216512"/>
                    <a:pt x="736269" y="216512"/>
                  </a:cubicBezTo>
                  <a:lnTo>
                    <a:pt x="51043" y="216512"/>
                  </a:lnTo>
                  <a:cubicBezTo>
                    <a:pt x="22853" y="216512"/>
                    <a:pt x="0" y="193659"/>
                    <a:pt x="0" y="16546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787312" cy="28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15616" y="8789384"/>
            <a:ext cx="2730136" cy="750792"/>
            <a:chOff x="0" y="0"/>
            <a:chExt cx="787312" cy="2165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7312" cy="216512"/>
            </a:xfrm>
            <a:custGeom>
              <a:avLst/>
              <a:gdLst/>
              <a:ahLst/>
              <a:cxnLst/>
              <a:rect r="r" b="b" t="t" l="l"/>
              <a:pathLst>
                <a:path h="21651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165469"/>
                  </a:lnTo>
                  <a:cubicBezTo>
                    <a:pt x="787312" y="193659"/>
                    <a:pt x="764459" y="216512"/>
                    <a:pt x="736269" y="216512"/>
                  </a:cubicBezTo>
                  <a:lnTo>
                    <a:pt x="51043" y="216512"/>
                  </a:lnTo>
                  <a:cubicBezTo>
                    <a:pt x="22853" y="216512"/>
                    <a:pt x="0" y="193659"/>
                    <a:pt x="0" y="16546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787312" cy="28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46108" y="3699350"/>
            <a:ext cx="2730136" cy="750792"/>
            <a:chOff x="0" y="0"/>
            <a:chExt cx="787312" cy="2165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7312" cy="216512"/>
            </a:xfrm>
            <a:custGeom>
              <a:avLst/>
              <a:gdLst/>
              <a:ahLst/>
              <a:cxnLst/>
              <a:rect r="r" b="b" t="t" l="l"/>
              <a:pathLst>
                <a:path h="21651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165469"/>
                  </a:lnTo>
                  <a:cubicBezTo>
                    <a:pt x="787312" y="193659"/>
                    <a:pt x="764459" y="216512"/>
                    <a:pt x="736269" y="216512"/>
                  </a:cubicBezTo>
                  <a:lnTo>
                    <a:pt x="51043" y="216512"/>
                  </a:lnTo>
                  <a:cubicBezTo>
                    <a:pt x="22853" y="216512"/>
                    <a:pt x="0" y="193659"/>
                    <a:pt x="0" y="16546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787312" cy="28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42289" y="6414586"/>
            <a:ext cx="678594" cy="67859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58684" y="3427307"/>
            <a:ext cx="2730136" cy="750792"/>
            <a:chOff x="0" y="0"/>
            <a:chExt cx="787312" cy="2165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7312" cy="216512"/>
            </a:xfrm>
            <a:custGeom>
              <a:avLst/>
              <a:gdLst/>
              <a:ahLst/>
              <a:cxnLst/>
              <a:rect r="r" b="b" t="t" l="l"/>
              <a:pathLst>
                <a:path h="21651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165469"/>
                  </a:lnTo>
                  <a:cubicBezTo>
                    <a:pt x="787312" y="193659"/>
                    <a:pt x="764459" y="216512"/>
                    <a:pt x="736269" y="216512"/>
                  </a:cubicBezTo>
                  <a:lnTo>
                    <a:pt x="51043" y="216512"/>
                  </a:lnTo>
                  <a:cubicBezTo>
                    <a:pt x="22853" y="216512"/>
                    <a:pt x="0" y="193659"/>
                    <a:pt x="0" y="16546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87312" cy="28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2099763">
            <a:off x="6687259" y="3927379"/>
            <a:ext cx="600392" cy="525343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2099763">
            <a:off x="17172249" y="2429423"/>
            <a:ext cx="401531" cy="40153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308335" y="9288736"/>
            <a:ext cx="502883" cy="50288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-1255657">
            <a:off x="17496991" y="855364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525269">
            <a:off x="-2183954" y="1951654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8" y="0"/>
                </a:lnTo>
                <a:lnTo>
                  <a:pt x="4367908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4958684" y="6123756"/>
            <a:ext cx="2730136" cy="750792"/>
            <a:chOff x="0" y="0"/>
            <a:chExt cx="787312" cy="2165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87312" cy="216512"/>
            </a:xfrm>
            <a:custGeom>
              <a:avLst/>
              <a:gdLst/>
              <a:ahLst/>
              <a:cxnLst/>
              <a:rect r="r" b="b" t="t" l="l"/>
              <a:pathLst>
                <a:path h="21651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165469"/>
                  </a:lnTo>
                  <a:cubicBezTo>
                    <a:pt x="787312" y="193659"/>
                    <a:pt x="764459" y="216512"/>
                    <a:pt x="736269" y="216512"/>
                  </a:cubicBezTo>
                  <a:lnTo>
                    <a:pt x="51043" y="216512"/>
                  </a:lnTo>
                  <a:cubicBezTo>
                    <a:pt x="22853" y="216512"/>
                    <a:pt x="0" y="193659"/>
                    <a:pt x="0" y="16546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787312" cy="28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958684" y="7446427"/>
            <a:ext cx="2730136" cy="750792"/>
            <a:chOff x="0" y="0"/>
            <a:chExt cx="787312" cy="2165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87312" cy="216512"/>
            </a:xfrm>
            <a:custGeom>
              <a:avLst/>
              <a:gdLst/>
              <a:ahLst/>
              <a:cxnLst/>
              <a:rect r="r" b="b" t="t" l="l"/>
              <a:pathLst>
                <a:path h="21651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165469"/>
                  </a:lnTo>
                  <a:cubicBezTo>
                    <a:pt x="787312" y="193659"/>
                    <a:pt x="764459" y="216512"/>
                    <a:pt x="736269" y="216512"/>
                  </a:cubicBezTo>
                  <a:lnTo>
                    <a:pt x="51043" y="216512"/>
                  </a:lnTo>
                  <a:cubicBezTo>
                    <a:pt x="22853" y="216512"/>
                    <a:pt x="0" y="193659"/>
                    <a:pt x="0" y="16546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787312" cy="28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670579" y="4894858"/>
            <a:ext cx="2730136" cy="750792"/>
            <a:chOff x="0" y="0"/>
            <a:chExt cx="787312" cy="2165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87312" cy="216512"/>
            </a:xfrm>
            <a:custGeom>
              <a:avLst/>
              <a:gdLst/>
              <a:ahLst/>
              <a:cxnLst/>
              <a:rect r="r" b="b" t="t" l="l"/>
              <a:pathLst>
                <a:path h="21651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165469"/>
                  </a:lnTo>
                  <a:cubicBezTo>
                    <a:pt x="787312" y="193659"/>
                    <a:pt x="764459" y="216512"/>
                    <a:pt x="736269" y="216512"/>
                  </a:cubicBezTo>
                  <a:lnTo>
                    <a:pt x="51043" y="216512"/>
                  </a:lnTo>
                  <a:cubicBezTo>
                    <a:pt x="22853" y="216512"/>
                    <a:pt x="0" y="193659"/>
                    <a:pt x="0" y="16546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787312" cy="28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958684" y="4801085"/>
            <a:ext cx="2730136" cy="750792"/>
            <a:chOff x="0" y="0"/>
            <a:chExt cx="787312" cy="2165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87312" cy="216512"/>
            </a:xfrm>
            <a:custGeom>
              <a:avLst/>
              <a:gdLst/>
              <a:ahLst/>
              <a:cxnLst/>
              <a:rect r="r" b="b" t="t" l="l"/>
              <a:pathLst>
                <a:path h="21651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165469"/>
                  </a:lnTo>
                  <a:cubicBezTo>
                    <a:pt x="787312" y="193659"/>
                    <a:pt x="764459" y="216512"/>
                    <a:pt x="736269" y="216512"/>
                  </a:cubicBezTo>
                  <a:lnTo>
                    <a:pt x="51043" y="216512"/>
                  </a:lnTo>
                  <a:cubicBezTo>
                    <a:pt x="22853" y="216512"/>
                    <a:pt x="0" y="193659"/>
                    <a:pt x="0" y="16546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787312" cy="28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646108" y="6260991"/>
            <a:ext cx="2730136" cy="750792"/>
            <a:chOff x="0" y="0"/>
            <a:chExt cx="787312" cy="2165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87312" cy="216512"/>
            </a:xfrm>
            <a:custGeom>
              <a:avLst/>
              <a:gdLst/>
              <a:ahLst/>
              <a:cxnLst/>
              <a:rect r="r" b="b" t="t" l="l"/>
              <a:pathLst>
                <a:path h="21651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165469"/>
                  </a:lnTo>
                  <a:cubicBezTo>
                    <a:pt x="787312" y="193659"/>
                    <a:pt x="764459" y="216512"/>
                    <a:pt x="736269" y="216512"/>
                  </a:cubicBezTo>
                  <a:lnTo>
                    <a:pt x="51043" y="216512"/>
                  </a:lnTo>
                  <a:cubicBezTo>
                    <a:pt x="22853" y="216512"/>
                    <a:pt x="0" y="193659"/>
                    <a:pt x="0" y="16546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66675"/>
              <a:ext cx="787312" cy="28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953637" y="2275440"/>
            <a:ext cx="2730136" cy="750792"/>
            <a:chOff x="0" y="0"/>
            <a:chExt cx="787312" cy="21651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87312" cy="216512"/>
            </a:xfrm>
            <a:custGeom>
              <a:avLst/>
              <a:gdLst/>
              <a:ahLst/>
              <a:cxnLst/>
              <a:rect r="r" b="b" t="t" l="l"/>
              <a:pathLst>
                <a:path h="21651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165469"/>
                  </a:lnTo>
                  <a:cubicBezTo>
                    <a:pt x="787312" y="193659"/>
                    <a:pt x="764459" y="216512"/>
                    <a:pt x="736269" y="216512"/>
                  </a:cubicBezTo>
                  <a:lnTo>
                    <a:pt x="51043" y="216512"/>
                  </a:lnTo>
                  <a:cubicBezTo>
                    <a:pt x="22853" y="216512"/>
                    <a:pt x="0" y="193659"/>
                    <a:pt x="0" y="16546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66675"/>
              <a:ext cx="787312" cy="28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0242752" y="3671994"/>
            <a:ext cx="3441287" cy="65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sz="3653">
                <a:solidFill>
                  <a:srgbClr val="FFFFFF"/>
                </a:solidFill>
                <a:latin typeface="Poppins Bold"/>
              </a:rPr>
              <a:t>Karthik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315003" y="4909017"/>
            <a:ext cx="3441287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Shriram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315003" y="6245726"/>
            <a:ext cx="3441287" cy="61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sz="3468">
                <a:solidFill>
                  <a:srgbClr val="FFFFFF"/>
                </a:solidFill>
                <a:latin typeface="Poppins Bold"/>
              </a:rPr>
              <a:t>Puneet</a:t>
            </a: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9474338" y="2295638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4603109" y="3397201"/>
            <a:ext cx="3441287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Keerthana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990212" y="148190"/>
            <a:ext cx="8766078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>
                <a:solidFill>
                  <a:srgbClr val="FFFFFF"/>
                </a:solidFill>
                <a:latin typeface="Poppins Bold"/>
              </a:rPr>
              <a:t>Our Best Team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958684" y="6103229"/>
            <a:ext cx="2802140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Manveer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639111" y="7404803"/>
            <a:ext cx="3441287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Lakshita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242752" y="8752018"/>
            <a:ext cx="3441287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Ayan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917635" y="4780558"/>
            <a:ext cx="2802140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Pavithra R</a:t>
            </a:r>
            <a:r>
              <a:rPr lang="en-US" sz="3699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175325" y="2254914"/>
            <a:ext cx="1720644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Mayur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598061" y="2254914"/>
            <a:ext cx="3441287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Tejesh 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9474338" y="3652458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9474338" y="4894858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9474338" y="6183831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3870697" y="2295638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3870697" y="3511501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3870697" y="4622320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3870697" y="5944991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3870697" y="7382834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3870697" y="8704393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10715616" y="7463855"/>
            <a:ext cx="2730136" cy="750792"/>
            <a:chOff x="0" y="0"/>
            <a:chExt cx="787312" cy="216512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787312" cy="216512"/>
            </a:xfrm>
            <a:custGeom>
              <a:avLst/>
              <a:gdLst/>
              <a:ahLst/>
              <a:cxnLst/>
              <a:rect r="r" b="b" t="t" l="l"/>
              <a:pathLst>
                <a:path h="21651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165469"/>
                  </a:lnTo>
                  <a:cubicBezTo>
                    <a:pt x="787312" y="193659"/>
                    <a:pt x="764459" y="216512"/>
                    <a:pt x="736269" y="216512"/>
                  </a:cubicBezTo>
                  <a:lnTo>
                    <a:pt x="51043" y="216512"/>
                  </a:lnTo>
                  <a:cubicBezTo>
                    <a:pt x="22853" y="216512"/>
                    <a:pt x="0" y="193659"/>
                    <a:pt x="0" y="16546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66675"/>
              <a:ext cx="787312" cy="28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1" id="71"/>
          <p:cNvSpPr txBox="true"/>
          <p:nvPr/>
        </p:nvSpPr>
        <p:spPr>
          <a:xfrm rot="0">
            <a:off x="10354992" y="7443664"/>
            <a:ext cx="3441287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Ayush </a:t>
            </a:r>
          </a:p>
        </p:txBody>
      </p:sp>
      <p:sp>
        <p:nvSpPr>
          <p:cNvPr name="Freeform 72" id="72"/>
          <p:cNvSpPr/>
          <p:nvPr/>
        </p:nvSpPr>
        <p:spPr>
          <a:xfrm flipH="false" flipV="false" rot="0">
            <a:off x="9474338" y="7352990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9546589" y="8730049"/>
            <a:ext cx="768414" cy="835784"/>
          </a:xfrm>
          <a:custGeom>
            <a:avLst/>
            <a:gdLst/>
            <a:ahLst/>
            <a:cxnLst/>
            <a:rect r="r" b="b" t="t" l="l"/>
            <a:pathLst>
              <a:path h="835784" w="768414">
                <a:moveTo>
                  <a:pt x="0" y="0"/>
                </a:moveTo>
                <a:lnTo>
                  <a:pt x="768414" y="0"/>
                </a:lnTo>
                <a:lnTo>
                  <a:pt x="768414" y="835784"/>
                </a:lnTo>
                <a:lnTo>
                  <a:pt x="0" y="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4" id="74"/>
          <p:cNvGrpSpPr/>
          <p:nvPr/>
        </p:nvGrpSpPr>
        <p:grpSpPr>
          <a:xfrm rot="0">
            <a:off x="5030688" y="8643362"/>
            <a:ext cx="2730136" cy="957846"/>
            <a:chOff x="0" y="0"/>
            <a:chExt cx="787312" cy="276222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787312" cy="276222"/>
            </a:xfrm>
            <a:custGeom>
              <a:avLst/>
              <a:gdLst/>
              <a:ahLst/>
              <a:cxnLst/>
              <a:rect r="r" b="b" t="t" l="l"/>
              <a:pathLst>
                <a:path h="276222" w="787312">
                  <a:moveTo>
                    <a:pt x="51043" y="0"/>
                  </a:moveTo>
                  <a:lnTo>
                    <a:pt x="736269" y="0"/>
                  </a:lnTo>
                  <a:cubicBezTo>
                    <a:pt x="764459" y="0"/>
                    <a:pt x="787312" y="22853"/>
                    <a:pt x="787312" y="51043"/>
                  </a:cubicBezTo>
                  <a:lnTo>
                    <a:pt x="787312" y="225179"/>
                  </a:lnTo>
                  <a:cubicBezTo>
                    <a:pt x="787312" y="253369"/>
                    <a:pt x="764459" y="276222"/>
                    <a:pt x="736269" y="276222"/>
                  </a:cubicBezTo>
                  <a:lnTo>
                    <a:pt x="51043" y="276222"/>
                  </a:lnTo>
                  <a:cubicBezTo>
                    <a:pt x="22853" y="276222"/>
                    <a:pt x="0" y="253369"/>
                    <a:pt x="0" y="225179"/>
                  </a:cubicBezTo>
                  <a:lnTo>
                    <a:pt x="0" y="51043"/>
                  </a:lnTo>
                  <a:cubicBezTo>
                    <a:pt x="0" y="22853"/>
                    <a:pt x="22853" y="0"/>
                    <a:pt x="51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03EA">
                    <a:alpha val="100000"/>
                  </a:srgbClr>
                </a:gs>
                <a:gs pos="100000">
                  <a:srgbClr val="EA03C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104775"/>
              <a:ext cx="787312" cy="38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</a:p>
          </p:txBody>
        </p:sp>
      </p:grpSp>
      <p:sp>
        <p:nvSpPr>
          <p:cNvPr name="TextBox 77" id="77"/>
          <p:cNvSpPr txBox="true"/>
          <p:nvPr/>
        </p:nvSpPr>
        <p:spPr>
          <a:xfrm rot="0">
            <a:off x="4953637" y="8841679"/>
            <a:ext cx="2730136" cy="56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Pratham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55657">
            <a:off x="12433657" y="67816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6597">
            <a:off x="-6602444" y="-3721857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468" y="-519763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6"/>
                </a:lnTo>
                <a:lnTo>
                  <a:pt x="0" y="237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126872" y="8940752"/>
            <a:ext cx="678594" cy="635096"/>
            <a:chOff x="0" y="0"/>
            <a:chExt cx="812800" cy="7606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60699"/>
            </a:xfrm>
            <a:custGeom>
              <a:avLst/>
              <a:gdLst/>
              <a:ahLst/>
              <a:cxnLst/>
              <a:rect r="r" b="b" t="t" l="l"/>
              <a:pathLst>
                <a:path h="760699" w="812800">
                  <a:moveTo>
                    <a:pt x="406400" y="0"/>
                  </a:moveTo>
                  <a:cubicBezTo>
                    <a:pt x="181951" y="0"/>
                    <a:pt x="0" y="170288"/>
                    <a:pt x="0" y="380350"/>
                  </a:cubicBezTo>
                  <a:cubicBezTo>
                    <a:pt x="0" y="590411"/>
                    <a:pt x="181951" y="760699"/>
                    <a:pt x="406400" y="760699"/>
                  </a:cubicBezTo>
                  <a:cubicBezTo>
                    <a:pt x="630849" y="760699"/>
                    <a:pt x="812800" y="590411"/>
                    <a:pt x="812800" y="380350"/>
                  </a:cubicBezTo>
                  <a:cubicBezTo>
                    <a:pt x="812800" y="17028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1316"/>
              <a:ext cx="660400" cy="61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2099763">
            <a:off x="12064305" y="9382975"/>
            <a:ext cx="600392" cy="525343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099763">
            <a:off x="2457262" y="7373999"/>
            <a:ext cx="401531" cy="401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13717" y="1852773"/>
            <a:ext cx="502883" cy="50288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99763">
            <a:off x="16325093" y="4286535"/>
            <a:ext cx="401531" cy="40153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346118" y="8846726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3168" r="0" b="1393"/>
          <a:stretch>
            <a:fillRect/>
          </a:stretch>
        </p:blipFill>
        <p:spPr>
          <a:xfrm flipH="false" flipV="false" rot="0">
            <a:off x="369118" y="154427"/>
            <a:ext cx="17549764" cy="94214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0859" y="2845184"/>
            <a:ext cx="13486281" cy="33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43"/>
              </a:lnSpc>
            </a:pPr>
            <a:r>
              <a:rPr lang="en-US" sz="18388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59335" y="5977875"/>
            <a:ext cx="11569330" cy="39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  <a:spcBef>
                <a:spcPct val="0"/>
              </a:spcBef>
            </a:pPr>
            <a:r>
              <a:rPr lang="en-US" sz="2715" spc="1547">
                <a:solidFill>
                  <a:srgbClr val="FFFFFF"/>
                </a:solidFill>
                <a:latin typeface="Poppins"/>
              </a:rPr>
              <a:t>FOR YOUR ATTENTION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255657">
            <a:off x="12433657" y="67816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26597">
            <a:off x="-6602444" y="-3721857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61066" y="917946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8" y="0"/>
                </a:lnTo>
                <a:lnTo>
                  <a:pt x="4335198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126872" y="8940752"/>
            <a:ext cx="678594" cy="635096"/>
            <a:chOff x="0" y="0"/>
            <a:chExt cx="812800" cy="7606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60699"/>
            </a:xfrm>
            <a:custGeom>
              <a:avLst/>
              <a:gdLst/>
              <a:ahLst/>
              <a:cxnLst/>
              <a:rect r="r" b="b" t="t" l="l"/>
              <a:pathLst>
                <a:path h="760699" w="812800">
                  <a:moveTo>
                    <a:pt x="406400" y="0"/>
                  </a:moveTo>
                  <a:cubicBezTo>
                    <a:pt x="181951" y="0"/>
                    <a:pt x="0" y="170288"/>
                    <a:pt x="0" y="380350"/>
                  </a:cubicBezTo>
                  <a:cubicBezTo>
                    <a:pt x="0" y="590411"/>
                    <a:pt x="181951" y="760699"/>
                    <a:pt x="406400" y="760699"/>
                  </a:cubicBezTo>
                  <a:cubicBezTo>
                    <a:pt x="630849" y="760699"/>
                    <a:pt x="812800" y="590411"/>
                    <a:pt x="812800" y="380350"/>
                  </a:cubicBezTo>
                  <a:cubicBezTo>
                    <a:pt x="812800" y="17028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1316"/>
              <a:ext cx="660400" cy="61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99763">
            <a:off x="12064305" y="9382975"/>
            <a:ext cx="600392" cy="525343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2457262" y="7373999"/>
            <a:ext cx="401531" cy="401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513717" y="1852773"/>
            <a:ext cx="502883" cy="502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2099763">
            <a:off x="16325093" y="4286535"/>
            <a:ext cx="401531" cy="40153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346118" y="8846726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7667" y="-257175"/>
            <a:ext cx="799266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SIGN UP 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683491" y="743551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93868" y="288617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553621" y="975603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313585" y="8229305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09907" y="9592949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1398713" y="-2027779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14350" y="1625621"/>
            <a:ext cx="16897163" cy="7533215"/>
          </a:xfrm>
          <a:custGeom>
            <a:avLst/>
            <a:gdLst/>
            <a:ahLst/>
            <a:cxnLst/>
            <a:rect r="r" b="b" t="t" l="l"/>
            <a:pathLst>
              <a:path h="7533215" w="16897163">
                <a:moveTo>
                  <a:pt x="0" y="0"/>
                </a:moveTo>
                <a:lnTo>
                  <a:pt x="16897163" y="0"/>
                </a:lnTo>
                <a:lnTo>
                  <a:pt x="16897163" y="7533215"/>
                </a:lnTo>
                <a:lnTo>
                  <a:pt x="0" y="75332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94966" y="-257175"/>
            <a:ext cx="799266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SIGN UP 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713927" y="7345735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2099763">
            <a:off x="14797106" y="975603"/>
            <a:ext cx="600392" cy="525343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78843" y="7822274"/>
            <a:ext cx="401531" cy="40153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22465" y="9616180"/>
            <a:ext cx="502883" cy="50288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255657">
            <a:off x="1723868" y="-200454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54154" y="1675861"/>
            <a:ext cx="16979692" cy="7582439"/>
          </a:xfrm>
          <a:custGeom>
            <a:avLst/>
            <a:gdLst/>
            <a:ahLst/>
            <a:cxnLst/>
            <a:rect r="r" b="b" t="t" l="l"/>
            <a:pathLst>
              <a:path h="7582439" w="16979692">
                <a:moveTo>
                  <a:pt x="0" y="0"/>
                </a:moveTo>
                <a:lnTo>
                  <a:pt x="16979692" y="0"/>
                </a:lnTo>
                <a:lnTo>
                  <a:pt x="16979692" y="7582439"/>
                </a:lnTo>
                <a:lnTo>
                  <a:pt x="0" y="7582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76887" y="41292"/>
            <a:ext cx="8686324" cy="207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55657">
            <a:off x="3733340" y="-2249958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6521" y="204552"/>
            <a:ext cx="5240972" cy="9877895"/>
          </a:xfrm>
          <a:custGeom>
            <a:avLst/>
            <a:gdLst/>
            <a:ahLst/>
            <a:cxnLst/>
            <a:rect r="r" b="b" t="t" l="l"/>
            <a:pathLst>
              <a:path h="9877895" w="5240972">
                <a:moveTo>
                  <a:pt x="0" y="0"/>
                </a:moveTo>
                <a:lnTo>
                  <a:pt x="5240972" y="0"/>
                </a:lnTo>
                <a:lnTo>
                  <a:pt x="5240972" y="9877896"/>
                </a:lnTo>
                <a:lnTo>
                  <a:pt x="0" y="987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12" t="0" r="-270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41048" y="2775902"/>
            <a:ext cx="9889812" cy="462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E</a:t>
            </a:r>
            <a:r>
              <a:rPr lang="en-US" sz="3699">
                <a:solidFill>
                  <a:srgbClr val="FFFFFF"/>
                </a:solidFill>
                <a:latin typeface="Poppins Bold"/>
              </a:rPr>
              <a:t>mail entry</a:t>
            </a:r>
          </a:p>
          <a:p>
            <a:pPr algn="l">
              <a:lnSpc>
                <a:spcPts val="5179"/>
              </a:lnSpc>
            </a:pP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Password field</a:t>
            </a:r>
          </a:p>
          <a:p>
            <a:pPr algn="l">
              <a:lnSpc>
                <a:spcPts val="5179"/>
              </a:lnSpc>
            </a:pP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Remember me option</a:t>
            </a:r>
          </a:p>
          <a:p>
            <a:pPr algn="l">
              <a:lnSpc>
                <a:spcPts val="5179"/>
              </a:lnSpc>
            </a:pP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Login button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81756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6"/>
                </a:lnTo>
                <a:lnTo>
                  <a:pt x="0" y="313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1017" y="-897650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5"/>
                </a:lnTo>
                <a:lnTo>
                  <a:pt x="0" y="237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30728" y="3010117"/>
            <a:ext cx="2845205" cy="1557103"/>
          </a:xfrm>
          <a:custGeom>
            <a:avLst/>
            <a:gdLst/>
            <a:ahLst/>
            <a:cxnLst/>
            <a:rect r="r" b="b" t="t" l="l"/>
            <a:pathLst>
              <a:path h="1557103" w="2845205">
                <a:moveTo>
                  <a:pt x="0" y="0"/>
                </a:moveTo>
                <a:lnTo>
                  <a:pt x="2845204" y="0"/>
                </a:lnTo>
                <a:lnTo>
                  <a:pt x="2845204" y="1557103"/>
                </a:lnTo>
                <a:lnTo>
                  <a:pt x="0" y="1557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55657">
            <a:off x="12770423" y="6567054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4" y="0"/>
                </a:lnTo>
                <a:lnTo>
                  <a:pt x="11035154" y="7443713"/>
                </a:lnTo>
                <a:lnTo>
                  <a:pt x="0" y="7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230728" y="2550905"/>
            <a:ext cx="678594" cy="6785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99763">
            <a:off x="16731064" y="705044"/>
            <a:ext cx="600392" cy="525343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099763">
            <a:off x="1420579" y="7852710"/>
            <a:ext cx="401531" cy="40153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92559" y="8458237"/>
            <a:ext cx="502883" cy="5028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2D83">
                <a:alpha val="100000"/>
              </a:srgbClr>
            </a:gs>
            <a:gs pos="100000">
              <a:srgbClr val="763EA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95389" y="-135433"/>
            <a:ext cx="6949380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59136" y="1203498"/>
            <a:ext cx="313036" cy="313036"/>
          </a:xfrm>
          <a:custGeom>
            <a:avLst/>
            <a:gdLst/>
            <a:ahLst/>
            <a:cxnLst/>
            <a:rect r="r" b="b" t="t" l="l"/>
            <a:pathLst>
              <a:path h="313036" w="313036">
                <a:moveTo>
                  <a:pt x="0" y="0"/>
                </a:moveTo>
                <a:lnTo>
                  <a:pt x="313036" y="0"/>
                </a:lnTo>
                <a:lnTo>
                  <a:pt x="313036" y="313037"/>
                </a:lnTo>
                <a:lnTo>
                  <a:pt x="0" y="313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20581" y="-775908"/>
            <a:ext cx="4335197" cy="2372535"/>
          </a:xfrm>
          <a:custGeom>
            <a:avLst/>
            <a:gdLst/>
            <a:ahLst/>
            <a:cxnLst/>
            <a:rect r="r" b="b" t="t" l="l"/>
            <a:pathLst>
              <a:path h="2372535" w="4335197">
                <a:moveTo>
                  <a:pt x="0" y="0"/>
                </a:moveTo>
                <a:lnTo>
                  <a:pt x="4335197" y="0"/>
                </a:lnTo>
                <a:lnTo>
                  <a:pt x="4335197" y="2372536"/>
                </a:lnTo>
                <a:lnTo>
                  <a:pt x="0" y="237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5657">
            <a:off x="13713927" y="7480122"/>
            <a:ext cx="11035155" cy="7443714"/>
          </a:xfrm>
          <a:custGeom>
            <a:avLst/>
            <a:gdLst/>
            <a:ahLst/>
            <a:cxnLst/>
            <a:rect r="r" b="b" t="t" l="l"/>
            <a:pathLst>
              <a:path h="7443714" w="11035155">
                <a:moveTo>
                  <a:pt x="0" y="0"/>
                </a:moveTo>
                <a:lnTo>
                  <a:pt x="11035155" y="0"/>
                </a:lnTo>
                <a:lnTo>
                  <a:pt x="11035155" y="7443714"/>
                </a:lnTo>
                <a:lnTo>
                  <a:pt x="0" y="744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198674" y="689403"/>
            <a:ext cx="678594" cy="6785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99763">
            <a:off x="14827542" y="1336102"/>
            <a:ext cx="600392" cy="525343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2099763">
            <a:off x="78843" y="7913581"/>
            <a:ext cx="401531" cy="401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22937" y="10035559"/>
            <a:ext cx="502883" cy="5028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B503EA">
                      <a:alpha val="100000"/>
                    </a:srgbClr>
                  </a:gs>
                  <a:gs pos="100000">
                    <a:srgbClr val="EA03C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55657">
            <a:off x="1410831" y="-2030480"/>
            <a:ext cx="4367907" cy="2946352"/>
          </a:xfrm>
          <a:custGeom>
            <a:avLst/>
            <a:gdLst/>
            <a:ahLst/>
            <a:cxnLst/>
            <a:rect r="r" b="b" t="t" l="l"/>
            <a:pathLst>
              <a:path h="2946352" w="4367907">
                <a:moveTo>
                  <a:pt x="0" y="0"/>
                </a:moveTo>
                <a:lnTo>
                  <a:pt x="4367907" y="0"/>
                </a:lnTo>
                <a:lnTo>
                  <a:pt x="4367907" y="2946352"/>
                </a:lnTo>
                <a:lnTo>
                  <a:pt x="0" y="294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9608" y="1859668"/>
            <a:ext cx="17695391" cy="7914995"/>
          </a:xfrm>
          <a:custGeom>
            <a:avLst/>
            <a:gdLst/>
            <a:ahLst/>
            <a:cxnLst/>
            <a:rect r="r" b="b" t="t" l="l"/>
            <a:pathLst>
              <a:path h="7914995" w="17695391">
                <a:moveTo>
                  <a:pt x="0" y="0"/>
                </a:moveTo>
                <a:lnTo>
                  <a:pt x="17695391" y="0"/>
                </a:lnTo>
                <a:lnTo>
                  <a:pt x="17695391" y="7914996"/>
                </a:lnTo>
                <a:lnTo>
                  <a:pt x="0" y="7914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DAGGuhhoPrs</dc:identifier>
  <dcterms:modified xsi:type="dcterms:W3CDTF">2011-08-01T06:04:30Z</dcterms:modified>
  <cp:revision>1</cp:revision>
  <dc:title>Virtual Trading </dc:title>
</cp:coreProperties>
</file>